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74" r:id="rId2"/>
    <p:sldId id="442" r:id="rId3"/>
    <p:sldId id="436" r:id="rId4"/>
    <p:sldId id="473" r:id="rId5"/>
    <p:sldId id="486" r:id="rId6"/>
    <p:sldId id="265" r:id="rId7"/>
    <p:sldId id="440" r:id="rId8"/>
    <p:sldId id="454" r:id="rId9"/>
    <p:sldId id="479" r:id="rId10"/>
    <p:sldId id="260" r:id="rId11"/>
    <p:sldId id="485" r:id="rId12"/>
    <p:sldId id="477" r:id="rId13"/>
    <p:sldId id="261" r:id="rId14"/>
    <p:sldId id="263" r:id="rId15"/>
    <p:sldId id="337" r:id="rId16"/>
    <p:sldId id="463" r:id="rId17"/>
    <p:sldId id="300" r:id="rId18"/>
    <p:sldId id="480" r:id="rId19"/>
    <p:sldId id="455" r:id="rId20"/>
    <p:sldId id="465" r:id="rId21"/>
    <p:sldId id="466" r:id="rId22"/>
    <p:sldId id="467" r:id="rId23"/>
    <p:sldId id="433" r:id="rId24"/>
    <p:sldId id="483" r:id="rId25"/>
    <p:sldId id="389" r:id="rId26"/>
    <p:sldId id="305" r:id="rId27"/>
    <p:sldId id="458" r:id="rId28"/>
    <p:sldId id="484" r:id="rId29"/>
    <p:sldId id="307" r:id="rId30"/>
    <p:sldId id="459" r:id="rId31"/>
    <p:sldId id="472" r:id="rId32"/>
    <p:sldId id="461" r:id="rId33"/>
    <p:sldId id="468" r:id="rId34"/>
    <p:sldId id="462" r:id="rId35"/>
    <p:sldId id="470" r:id="rId36"/>
    <p:sldId id="410"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3502"/>
    <a:srgbClr val="FF9898"/>
    <a:srgbClr val="FFDEDE"/>
    <a:srgbClr val="E75E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7" autoAdjust="0"/>
    <p:restoredTop sz="77509" autoAdjust="0"/>
  </p:normalViewPr>
  <p:slideViewPr>
    <p:cSldViewPr snapToGrid="0">
      <p:cViewPr>
        <p:scale>
          <a:sx n="33" d="100"/>
          <a:sy n="33" d="100"/>
        </p:scale>
        <p:origin x="1128" y="5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22.wmf"/><Relationship Id="rId1" Type="http://schemas.openxmlformats.org/officeDocument/2006/relationships/image" Target="../media/image42.wmf"/><Relationship Id="rId4"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6" Type="http://schemas.openxmlformats.org/officeDocument/2006/relationships/image" Target="../media/image42.wmf"/><Relationship Id="rId5" Type="http://schemas.openxmlformats.org/officeDocument/2006/relationships/image" Target="../media/image44.wmf"/><Relationship Id="rId4"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55537-50B9-4BF8-BAE7-DC4DE1F41156}" type="datetimeFigureOut">
              <a:rPr lang="zh-CN" altLang="en-US" smtClean="0"/>
              <a:t>2020/7/19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7FD3C-1023-4902-BBAE-F877B93BA3F0}" type="slidenum">
              <a:rPr lang="zh-CN" altLang="en-US" smtClean="0"/>
              <a:t>‹#›</a:t>
            </a:fld>
            <a:endParaRPr lang="zh-CN" altLang="en-US"/>
          </a:p>
        </p:txBody>
      </p:sp>
    </p:spTree>
    <p:extLst>
      <p:ext uri="{BB962C8B-B14F-4D97-AF65-F5344CB8AC3E}">
        <p14:creationId xmlns:p14="http://schemas.microsoft.com/office/powerpoint/2010/main" val="116876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Thank you for the introduction.</a:t>
            </a:r>
          </a:p>
          <a:p>
            <a:r>
              <a:rPr lang="en-US" altLang="zh-CN" sz="1200" kern="1200" dirty="0">
                <a:solidFill>
                  <a:schemeClr val="tx1"/>
                </a:solidFill>
                <a:effectLst/>
                <a:latin typeface="+mn-lt"/>
                <a:ea typeface="+mn-ea"/>
                <a:cs typeface="+mn-cs"/>
              </a:rPr>
              <a:t>My name is </a:t>
            </a:r>
            <a:r>
              <a:rPr lang="en-US" altLang="zh-CN" sz="1200" kern="1200" dirty="0" err="1">
                <a:solidFill>
                  <a:schemeClr val="tx1"/>
                </a:solidFill>
                <a:effectLst/>
                <a:latin typeface="+mn-lt"/>
                <a:ea typeface="+mn-ea"/>
                <a:cs typeface="+mn-cs"/>
              </a:rPr>
              <a:t>Xiaokang</a:t>
            </a:r>
            <a:r>
              <a:rPr lang="en-US" altLang="zh-CN" sz="1200" kern="1200" dirty="0">
                <a:solidFill>
                  <a:schemeClr val="tx1"/>
                </a:solidFill>
                <a:effectLst/>
                <a:latin typeface="+mn-lt"/>
                <a:ea typeface="+mn-ea"/>
                <a:cs typeface="+mn-cs"/>
              </a:rPr>
              <a:t> Liu</a:t>
            </a:r>
            <a:r>
              <a:rPr lang="en-US" altLang="zh-CN" sz="1200" kern="1200" baseline="0" dirty="0">
                <a:solidFill>
                  <a:schemeClr val="tx1"/>
                </a:solidFill>
                <a:effectLst/>
                <a:latin typeface="+mn-lt"/>
                <a:ea typeface="+mn-ea"/>
                <a:cs typeface="+mn-cs"/>
              </a:rPr>
              <a:t> from Shandong University</a:t>
            </a:r>
            <a:r>
              <a:rPr lang="en-US" altLang="zh-CN" sz="1200" kern="1200" dirty="0">
                <a:solidFill>
                  <a:schemeClr val="tx1"/>
                </a:solidFill>
                <a:effectLst/>
                <a:latin typeface="+mn-lt"/>
                <a:ea typeface="+mn-ea"/>
                <a:cs typeface="+mn-cs"/>
              </a:rPr>
              <a:t>.</a:t>
            </a:r>
          </a:p>
          <a:p>
            <a:r>
              <a:rPr lang="en-US" altLang="zh-CN" sz="1200" kern="1200" dirty="0">
                <a:solidFill>
                  <a:schemeClr val="tx1"/>
                </a:solidFill>
                <a:effectLst/>
                <a:latin typeface="+mn-lt"/>
                <a:ea typeface="+mn-ea"/>
                <a:cs typeface="+mn-cs"/>
              </a:rPr>
              <a:t>It’s my pleasure to present our</a:t>
            </a:r>
            <a:r>
              <a:rPr lang="en-US" altLang="zh-CN" sz="1200" kern="1200" baseline="0" dirty="0">
                <a:solidFill>
                  <a:schemeClr val="tx1"/>
                </a:solidFill>
                <a:effectLst/>
                <a:latin typeface="+mn-lt"/>
                <a:ea typeface="+mn-ea"/>
                <a:cs typeface="+mn-cs"/>
              </a:rPr>
              <a:t> work.</a:t>
            </a:r>
          </a:p>
          <a:p>
            <a:endParaRPr lang="zh-CN" altLang="en-US" dirty="0"/>
          </a:p>
        </p:txBody>
      </p:sp>
      <p:sp>
        <p:nvSpPr>
          <p:cNvPr id="4" name="灯片编号占位符 3"/>
          <p:cNvSpPr>
            <a:spLocks noGrp="1"/>
          </p:cNvSpPr>
          <p:nvPr>
            <p:ph type="sldNum" sz="quarter" idx="10"/>
          </p:nvPr>
        </p:nvSpPr>
        <p:spPr/>
        <p:txBody>
          <a:bodyPr/>
          <a:lstStyle/>
          <a:p>
            <a:fld id="{25C7FD3C-1023-4902-BBAE-F877B93BA3F0}" type="slidenum">
              <a:rPr lang="zh-CN" altLang="en-US" smtClean="0"/>
              <a:t>1</a:t>
            </a:fld>
            <a:endParaRPr lang="zh-CN" altLang="en-US"/>
          </a:p>
        </p:txBody>
      </p:sp>
    </p:spTree>
    <p:extLst>
      <p:ext uri="{BB962C8B-B14F-4D97-AF65-F5344CB8AC3E}">
        <p14:creationId xmlns:p14="http://schemas.microsoft.com/office/powerpoint/2010/main" val="307813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 </a:t>
                </a:r>
                <a:r>
                  <a:rPr lang="en-US" altLang="zh-CN" sz="1200" kern="1200" dirty="0">
                    <a:solidFill>
                      <a:schemeClr val="tx1"/>
                    </a:solidFill>
                    <a:effectLst/>
                    <a:latin typeface="+mn-lt"/>
                    <a:ea typeface="+mn-ea"/>
                    <a:cs typeface="+mn-cs"/>
                  </a:rPr>
                  <a:t>first is translation</a:t>
                </a:r>
                <a:r>
                  <a:rPr lang="en-US" altLang="zh-CN" sz="1200" kern="1200" baseline="0" dirty="0">
                    <a:solidFill>
                      <a:schemeClr val="tx1"/>
                    </a:solidFill>
                    <a:effectLst/>
                    <a:latin typeface="+mn-lt"/>
                    <a:ea typeface="+mn-ea"/>
                    <a:cs typeface="+mn-cs"/>
                  </a:rPr>
                  <a:t> rule: </a:t>
                </a:r>
              </a:p>
              <a:p>
                <a:r>
                  <a:rPr lang="en-US" altLang="zh-CN" sz="1200" b="1" i="0" u="none" strike="noStrike" kern="1200" baseline="0" dirty="0">
                    <a:solidFill>
                      <a:schemeClr val="tx1"/>
                    </a:solidFill>
                    <a:latin typeface="+mn-lt"/>
                    <a:ea typeface="+mn-ea"/>
                    <a:cs typeface="+mn-cs"/>
                  </a:rPr>
                  <a:t>[click]</a:t>
                </a:r>
                <a:r>
                  <a:rPr lang="en-US" altLang="zh-CN" sz="1200" kern="1200" baseline="0" dirty="0">
                    <a:solidFill>
                      <a:schemeClr val="tx1"/>
                    </a:solidFill>
                    <a:effectLst/>
                    <a:latin typeface="+mn-lt"/>
                    <a:ea typeface="+mn-ea"/>
                    <a:cs typeface="+mn-cs"/>
                  </a:rPr>
                  <a:t>we </a:t>
                </a:r>
                <a:r>
                  <a:rPr lang="en-US" altLang="zh-CN" sz="1200" kern="1200" dirty="0">
                    <a:solidFill>
                      <a:schemeClr val="tx1"/>
                    </a:solidFill>
                    <a:effectLst/>
                    <a:latin typeface="+mn-lt"/>
                    <a:ea typeface="+mn-ea"/>
                    <a:cs typeface="+mn-cs"/>
                  </a:rPr>
                  <a:t>translate the P1</a:t>
                </a:r>
                <a:r>
                  <a:rPr lang="zh-CN" altLang="zh-CN"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along the </a:t>
                </a:r>
                <a:r>
                  <a:rPr lang="en-US" altLang="zh-CN" sz="1200" b="0" i="0" u="none" strike="noStrike" kern="1200" baseline="0" dirty="0">
                    <a:solidFill>
                      <a:schemeClr val="tx1"/>
                    </a:solidFill>
                    <a:latin typeface="+mn-lt"/>
                    <a:ea typeface="+mn-ea"/>
                    <a:cs typeface="+mn-cs"/>
                  </a:rPr>
                  <a:t>diagonal vector </a:t>
                </a:r>
                <a14:m>
                  <m:oMath xmlns:m="http://schemas.openxmlformats.org/officeDocument/2006/math">
                    <m:acc>
                      <m:accPr>
                        <m:chr m:val="⃗"/>
                        <m:ctrlPr>
                          <a:rPr lang="zh-CN" altLang="zh-CN" sz="1200" i="1" kern="1200" smtClean="0">
                            <a:solidFill>
                              <a:schemeClr val="tx1"/>
                            </a:solidFill>
                            <a:effectLst/>
                            <a:latin typeface="Cambria Math" panose="02040503050406030204" pitchFamily="18" charset="0"/>
                            <a:ea typeface="+mn-ea"/>
                            <a:cs typeface="+mn-cs"/>
                          </a:rPr>
                        </m:ctrlPr>
                      </m:accPr>
                      <m:e>
                        <m:r>
                          <a:rPr lang="en-US" altLang="zh-CN" sz="1200" i="1" kern="1200">
                            <a:solidFill>
                              <a:schemeClr val="tx1"/>
                            </a:solidFill>
                            <a:effectLst/>
                            <a:latin typeface="Cambria Math" panose="02040503050406030204" pitchFamily="18" charset="0"/>
                            <a:ea typeface="+mn-ea"/>
                            <a:cs typeface="+mn-cs"/>
                            <a:hlinkClick r:id="" action="ppaction://noaction"/>
                          </a:rPr>
                          <m:t>13</m:t>
                        </m:r>
                      </m:e>
                    </m:acc>
                  </m:oMath>
                </a14:m>
                <a:r>
                  <a:rPr lang="en-US" altLang="zh-CN" sz="1200" kern="1200" dirty="0">
                    <a:solidFill>
                      <a:schemeClr val="tx1"/>
                    </a:solidFill>
                    <a:effectLst/>
                    <a:latin typeface="+mn-lt"/>
                    <a:ea typeface="+mn-ea"/>
                    <a:cs typeface="+mn-cs"/>
                  </a:rPr>
                  <a:t> </a:t>
                </a:r>
                <a:r>
                  <a:rPr lang="en-US" altLang="zh-CN" sz="1200" b="0" i="0" u="none" strike="noStrike" kern="1200" baseline="0" dirty="0">
                    <a:solidFill>
                      <a:schemeClr val="tx1"/>
                    </a:solidFill>
                    <a:latin typeface="+mn-lt"/>
                    <a:ea typeface="+mn-ea"/>
                    <a:cs typeface="+mn-cs"/>
                  </a:rPr>
                  <a:t>to obtain P2. Then translate P1 and P2 along the diagonal vector </a:t>
                </a:r>
                <a14:m>
                  <m:oMath xmlns:m="http://schemas.openxmlformats.org/officeDocument/2006/math">
                    <m:acc>
                      <m:accPr>
                        <m:chr m:val="⃗"/>
                        <m:ctrlPr>
                          <a:rPr lang="zh-CN" altLang="zh-CN" sz="1200" i="1" kern="1200" smtClean="0">
                            <a:solidFill>
                              <a:schemeClr val="tx1"/>
                            </a:solidFill>
                            <a:effectLst/>
                            <a:latin typeface="Cambria Math" panose="02040503050406030204" pitchFamily="18" charset="0"/>
                            <a:ea typeface="+mn-ea"/>
                            <a:cs typeface="+mn-cs"/>
                          </a:rPr>
                        </m:ctrlPr>
                      </m:accPr>
                      <m:e>
                        <m:r>
                          <a:rPr lang="en-US" altLang="zh-CN" sz="1200" i="1" kern="1200">
                            <a:solidFill>
                              <a:schemeClr val="tx1"/>
                            </a:solidFill>
                            <a:effectLst/>
                            <a:latin typeface="Cambria Math" panose="02040503050406030204" pitchFamily="18" charset="0"/>
                            <a:ea typeface="+mn-ea"/>
                            <a:cs typeface="+mn-cs"/>
                          </a:rPr>
                          <m:t>24</m:t>
                        </m:r>
                      </m:e>
                    </m:acc>
                  </m:oMath>
                </a14:m>
                <a:r>
                  <a:rPr lang="en-US" altLang="zh-CN" sz="1200" kern="1200" dirty="0">
                    <a:solidFill>
                      <a:schemeClr val="tx1"/>
                    </a:solidFill>
                    <a:effectLst/>
                    <a:latin typeface="+mn-lt"/>
                    <a:ea typeface="+mn-ea"/>
                    <a:cs typeface="+mn-cs"/>
                  </a:rPr>
                  <a:t> </a:t>
                </a:r>
                <a:r>
                  <a:rPr lang="en-US" altLang="zh-CN" sz="1200" b="0" i="0" u="none" strike="noStrike" kern="1200" baseline="0" dirty="0">
                    <a:solidFill>
                      <a:schemeClr val="tx1"/>
                    </a:solidFill>
                    <a:latin typeface="+mn-lt"/>
                    <a:ea typeface="+mn-ea"/>
                    <a:cs typeface="+mn-cs"/>
                  </a:rPr>
                  <a:t>to obtain P3 and P4 respectively</a:t>
                </a:r>
                <a:r>
                  <a:rPr lang="en-US" altLang="zh-CN" sz="1200" kern="1200" dirty="0">
                    <a:solidFill>
                      <a:schemeClr val="tx1"/>
                    </a:solidFill>
                    <a:effectLst/>
                    <a:latin typeface="+mn-lt"/>
                    <a:ea typeface="+mn-ea"/>
                    <a:cs typeface="+mn-cs"/>
                  </a:rPr>
                  <a:t>.</a:t>
                </a:r>
                <a:endParaRPr lang="zh-CN" altLang="en-US" dirty="0"/>
              </a:p>
            </p:txBody>
          </p:sp>
        </mc:Choice>
        <mc:Fallback xmlns="">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We define four tiling rules for placing the initial quadrilateral tiling polygon. </a:t>
                </a:r>
                <a:r>
                  <a:rPr lang="en-US" altLang="zh-CN" sz="1200" kern="1200" dirty="0">
                    <a:solidFill>
                      <a:schemeClr val="tx1"/>
                    </a:solidFill>
                    <a:effectLst/>
                    <a:latin typeface="+mn-lt"/>
                    <a:ea typeface="+mn-ea"/>
                    <a:cs typeface="+mn-cs"/>
                  </a:rPr>
                  <a:t>The first is translation</a:t>
                </a:r>
                <a:r>
                  <a:rPr lang="en-US" altLang="zh-CN" sz="1200" kern="1200" baseline="0" dirty="0">
                    <a:solidFill>
                      <a:schemeClr val="tx1"/>
                    </a:solidFill>
                    <a:effectLst/>
                    <a:latin typeface="+mn-lt"/>
                    <a:ea typeface="+mn-ea"/>
                    <a:cs typeface="+mn-cs"/>
                  </a:rPr>
                  <a:t> rule: </a:t>
                </a:r>
              </a:p>
              <a:p>
                <a:r>
                  <a:rPr lang="en-US" altLang="zh-CN" sz="1200" b="1" i="0" u="none" strike="noStrike" kern="1200" baseline="0" dirty="0">
                    <a:solidFill>
                      <a:schemeClr val="tx1"/>
                    </a:solidFill>
                    <a:latin typeface="+mn-lt"/>
                    <a:ea typeface="+mn-ea"/>
                    <a:cs typeface="+mn-cs"/>
                  </a:rPr>
                  <a:t>[click]</a:t>
                </a:r>
                <a:r>
                  <a:rPr lang="en-US" altLang="zh-CN" sz="1200" kern="1200" baseline="0" dirty="0">
                    <a:solidFill>
                      <a:schemeClr val="tx1"/>
                    </a:solidFill>
                    <a:effectLst/>
                    <a:latin typeface="+mn-lt"/>
                    <a:ea typeface="+mn-ea"/>
                    <a:cs typeface="+mn-cs"/>
                  </a:rPr>
                  <a:t>we </a:t>
                </a:r>
                <a:r>
                  <a:rPr lang="en-US" altLang="zh-CN" sz="1200" kern="1200" dirty="0">
                    <a:solidFill>
                      <a:schemeClr val="tx1"/>
                    </a:solidFill>
                    <a:effectLst/>
                    <a:latin typeface="+mn-lt"/>
                    <a:ea typeface="+mn-ea"/>
                    <a:cs typeface="+mn-cs"/>
                  </a:rPr>
                  <a:t>translate the P1</a:t>
                </a:r>
                <a:r>
                  <a:rPr lang="zh-CN" altLang="zh-CN"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along the </a:t>
                </a:r>
                <a:r>
                  <a:rPr lang="en-US" altLang="zh-CN" sz="1200" b="0" i="0" u="none" strike="noStrike" kern="1200" baseline="0" dirty="0">
                    <a:solidFill>
                      <a:schemeClr val="tx1"/>
                    </a:solidFill>
                    <a:latin typeface="+mn-lt"/>
                    <a:ea typeface="+mn-ea"/>
                    <a:cs typeface="+mn-cs"/>
                  </a:rPr>
                  <a:t>diagonal vector </a:t>
                </a:r>
                <a:r>
                  <a:rPr lang="zh-CN" altLang="zh-CN" sz="1200" i="0" kern="1200">
                    <a:solidFill>
                      <a:schemeClr val="tx1"/>
                    </a:solidFill>
                    <a:effectLst/>
                    <a:latin typeface="Cambria Math" panose="02040503050406030204" pitchFamily="18" charset="0"/>
                    <a:ea typeface="+mn-ea"/>
                    <a:cs typeface="+mn-cs"/>
                  </a:rPr>
                  <a:t>(</a:t>
                </a:r>
                <a:r>
                  <a:rPr lang="en-US" altLang="zh-CN" sz="1200" i="0" kern="1200">
                    <a:solidFill>
                      <a:schemeClr val="tx1"/>
                    </a:solidFill>
                    <a:effectLst/>
                    <a:latin typeface="Cambria Math" panose="02040503050406030204" pitchFamily="18" charset="0"/>
                    <a:ea typeface="+mn-ea"/>
                    <a:cs typeface="+mn-cs"/>
                    <a:hlinkClick r:id="" action="ppaction://noaction"/>
                  </a:rPr>
                  <a:t>13</a:t>
                </a:r>
                <a:r>
                  <a:rPr lang="zh-CN" altLang="zh-CN" sz="1200" i="0" kern="1200">
                    <a:solidFill>
                      <a:schemeClr val="tx1"/>
                    </a:solidFill>
                    <a:effectLst/>
                    <a:latin typeface="Cambria Math" panose="02040503050406030204" pitchFamily="18" charset="0"/>
                    <a:ea typeface="+mn-ea"/>
                    <a:cs typeface="+mn-cs"/>
                    <a:hlinkClick r:id="" action="ppaction://noaction"/>
                  </a:rPr>
                  <a:t>) ⃗</a:t>
                </a:r>
                <a:r>
                  <a:rPr lang="en-US" altLang="zh-CN" sz="1200" kern="1200" dirty="0">
                    <a:solidFill>
                      <a:schemeClr val="tx1"/>
                    </a:solidFill>
                    <a:effectLst/>
                    <a:latin typeface="+mn-lt"/>
                    <a:ea typeface="+mn-ea"/>
                    <a:cs typeface="+mn-cs"/>
                  </a:rPr>
                  <a:t> </a:t>
                </a:r>
                <a:r>
                  <a:rPr lang="en-US" altLang="zh-CN" sz="1200" b="0" i="0" u="none" strike="noStrike" kern="1200" baseline="0" dirty="0">
                    <a:solidFill>
                      <a:schemeClr val="tx1"/>
                    </a:solidFill>
                    <a:latin typeface="+mn-lt"/>
                    <a:ea typeface="+mn-ea"/>
                    <a:cs typeface="+mn-cs"/>
                  </a:rPr>
                  <a:t>to obtain P2. Then translate P1 and P2 along the diagonal vector </a:t>
                </a:r>
                <a:r>
                  <a:rPr lang="zh-CN" altLang="zh-CN" sz="1200" i="0" kern="1200">
                    <a:solidFill>
                      <a:schemeClr val="tx1"/>
                    </a:solidFill>
                    <a:effectLst/>
                    <a:latin typeface="Cambria Math" panose="02040503050406030204" pitchFamily="18" charset="0"/>
                    <a:ea typeface="+mn-ea"/>
                    <a:cs typeface="+mn-cs"/>
                  </a:rPr>
                  <a:t>(</a:t>
                </a:r>
                <a:r>
                  <a:rPr lang="en-US" altLang="zh-CN" sz="1200" i="0" kern="1200">
                    <a:solidFill>
                      <a:schemeClr val="tx1"/>
                    </a:solidFill>
                    <a:effectLst/>
                    <a:latin typeface="Cambria Math" panose="02040503050406030204" pitchFamily="18" charset="0"/>
                    <a:ea typeface="+mn-ea"/>
                    <a:cs typeface="+mn-cs"/>
                  </a:rPr>
                  <a:t>24</a:t>
                </a:r>
                <a:r>
                  <a:rPr lang="zh-CN" altLang="zh-CN" sz="1200" i="0" kern="1200">
                    <a:solidFill>
                      <a:schemeClr val="tx1"/>
                    </a:solidFill>
                    <a:effectLst/>
                    <a:latin typeface="Cambria Math" panose="02040503050406030204" pitchFamily="18" charset="0"/>
                    <a:ea typeface="+mn-ea"/>
                    <a:cs typeface="+mn-cs"/>
                  </a:rPr>
                  <a:t>) ⃗</a:t>
                </a:r>
                <a:r>
                  <a:rPr lang="en-US" altLang="zh-CN" sz="1200" kern="1200" dirty="0">
                    <a:solidFill>
                      <a:schemeClr val="tx1"/>
                    </a:solidFill>
                    <a:effectLst/>
                    <a:latin typeface="+mn-lt"/>
                    <a:ea typeface="+mn-ea"/>
                    <a:cs typeface="+mn-cs"/>
                  </a:rPr>
                  <a:t> </a:t>
                </a:r>
                <a:r>
                  <a:rPr lang="en-US" altLang="zh-CN" sz="1200" b="0" i="0" u="none" strike="noStrike" kern="1200" baseline="0" dirty="0">
                    <a:solidFill>
                      <a:schemeClr val="tx1"/>
                    </a:solidFill>
                    <a:latin typeface="+mn-lt"/>
                    <a:ea typeface="+mn-ea"/>
                    <a:cs typeface="+mn-cs"/>
                  </a:rPr>
                  <a:t>to obtain P3 and P4 respectively</a:t>
                </a:r>
                <a:r>
                  <a:rPr lang="en-US" altLang="zh-CN" sz="1200" kern="1200" dirty="0">
                    <a:solidFill>
                      <a:schemeClr val="tx1"/>
                    </a:solidFill>
                    <a:effectLst/>
                    <a:latin typeface="+mn-lt"/>
                    <a:ea typeface="+mn-ea"/>
                    <a:cs typeface="+mn-cs"/>
                  </a:rPr>
                  <a:t>.</a:t>
                </a:r>
                <a:endParaRPr lang="zh-CN" altLang="en-US" dirty="0"/>
              </a:p>
            </p:txBody>
          </p:sp>
        </mc:Fallback>
      </mc:AlternateContent>
      <p:sp>
        <p:nvSpPr>
          <p:cNvPr id="4" name="灯片编号占位符 3"/>
          <p:cNvSpPr>
            <a:spLocks noGrp="1"/>
          </p:cNvSpPr>
          <p:nvPr>
            <p:ph type="sldNum" sz="quarter" idx="5"/>
          </p:nvPr>
        </p:nvSpPr>
        <p:spPr/>
        <p:txBody>
          <a:bodyPr/>
          <a:lstStyle/>
          <a:p>
            <a:fld id="{25C7FD3C-1023-4902-BBAE-F877B93BA3F0}" type="slidenum">
              <a:rPr lang="zh-CN" altLang="en-US" smtClean="0"/>
              <a:t>11</a:t>
            </a:fld>
            <a:endParaRPr lang="zh-CN" altLang="en-US"/>
          </a:p>
        </p:txBody>
      </p:sp>
    </p:spTree>
    <p:extLst>
      <p:ext uri="{BB962C8B-B14F-4D97-AF65-F5344CB8AC3E}">
        <p14:creationId xmlns:p14="http://schemas.microsoft.com/office/powerpoint/2010/main" val="405434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second is reflection rule I:</a:t>
                </a: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Translate P1 along the diagonal vector </a:t>
                </a:r>
                <a14:m>
                  <m:oMath xmlns:m="http://schemas.openxmlformats.org/officeDocument/2006/math">
                    <m:acc>
                      <m:accPr>
                        <m:chr m:val="⃗"/>
                        <m:ctrlPr>
                          <a:rPr lang="zh-CN" altLang="zh-CN" sz="1200" i="1" kern="1200" smtClean="0">
                            <a:solidFill>
                              <a:schemeClr val="tx1"/>
                            </a:solidFill>
                            <a:effectLst/>
                            <a:latin typeface="Cambria Math" panose="02040503050406030204" pitchFamily="18" charset="0"/>
                            <a:ea typeface="+mn-ea"/>
                            <a:cs typeface="+mn-cs"/>
                          </a:rPr>
                        </m:ctrlPr>
                      </m:accPr>
                      <m:e>
                        <m:r>
                          <a:rPr lang="en-US" altLang="zh-CN" sz="1200" i="1" kern="1200">
                            <a:solidFill>
                              <a:schemeClr val="tx1"/>
                            </a:solidFill>
                            <a:effectLst/>
                            <a:latin typeface="Cambria Math" panose="02040503050406030204" pitchFamily="18" charset="0"/>
                            <a:ea typeface="+mn-ea"/>
                            <a:cs typeface="+mn-cs"/>
                          </a:rPr>
                          <m:t>24</m:t>
                        </m:r>
                      </m:e>
                    </m:acc>
                  </m:oMath>
                </a14:m>
                <a:r>
                  <a:rPr lang="en-US" altLang="zh-CN" sz="1200" b="0" i="0" u="none" strike="noStrike" kern="1200" baseline="0" dirty="0">
                    <a:solidFill>
                      <a:schemeClr val="tx1"/>
                    </a:solidFill>
                    <a:latin typeface="+mn-lt"/>
                    <a:ea typeface="+mn-ea"/>
                    <a:cs typeface="+mn-cs"/>
                  </a:rPr>
                  <a:t> to obtain P3, Flip P1 and P3 around a vector R, then translate them along the vector to obtain P2 and P4 respectively.</a:t>
                </a:r>
              </a:p>
              <a:p>
                <a:endParaRPr lang="zh-CN" altLang="en-US" dirty="0"/>
              </a:p>
            </p:txBody>
          </p:sp>
        </mc:Choice>
        <mc:Fallback xmlns="">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second is reflection rule I:</a:t>
                </a:r>
              </a:p>
              <a:p>
                <a:r>
                  <a:rPr lang="en-US" altLang="zh-CN" sz="1200" b="1" i="0" u="none" strike="noStrike" kern="1200" baseline="0" dirty="0" smtClean="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Translate P1 along the diagonal vector </a:t>
                </a:r>
                <a:r>
                  <a:rPr lang="zh-CN" altLang="zh-CN" sz="1200" i="0" kern="1200" smtClean="0">
                    <a:solidFill>
                      <a:schemeClr val="tx1"/>
                    </a:solidFill>
                    <a:effectLst/>
                    <a:latin typeface="Cambria Math" panose="02040503050406030204" pitchFamily="18" charset="0"/>
                    <a:ea typeface="+mn-ea"/>
                    <a:cs typeface="+mn-cs"/>
                  </a:rPr>
                  <a:t>(</a:t>
                </a:r>
                <a:r>
                  <a:rPr lang="en-US" altLang="zh-CN" sz="1200" i="0" kern="1200">
                    <a:solidFill>
                      <a:schemeClr val="tx1"/>
                    </a:solidFill>
                    <a:effectLst/>
                    <a:latin typeface="Cambria Math" panose="02040503050406030204" pitchFamily="18" charset="0"/>
                    <a:ea typeface="+mn-ea"/>
                    <a:cs typeface="+mn-cs"/>
                  </a:rPr>
                  <a:t>24</a:t>
                </a:r>
                <a:r>
                  <a:rPr lang="zh-CN" altLang="zh-CN" sz="1200" i="0" kern="1200" smtClean="0">
                    <a:solidFill>
                      <a:schemeClr val="tx1"/>
                    </a:solidFill>
                    <a:effectLst/>
                    <a:latin typeface="Cambria Math" panose="02040503050406030204" pitchFamily="18" charset="0"/>
                    <a:ea typeface="+mn-ea"/>
                    <a:cs typeface="+mn-cs"/>
                  </a:rPr>
                  <a:t>) ⃗</a:t>
                </a:r>
                <a:r>
                  <a:rPr lang="en-US" altLang="zh-CN" sz="1200" b="0" i="0" u="none" strike="noStrike" kern="1200" baseline="0" dirty="0">
                    <a:solidFill>
                      <a:schemeClr val="tx1"/>
                    </a:solidFill>
                    <a:latin typeface="+mn-lt"/>
                    <a:ea typeface="+mn-ea"/>
                    <a:cs typeface="+mn-cs"/>
                  </a:rPr>
                  <a:t> to obtain P3, Flip P1 and P3 around a </a:t>
                </a:r>
                <a:r>
                  <a:rPr lang="en-US" altLang="zh-CN" sz="1200" b="0" i="0" u="none" strike="noStrike" kern="1200" baseline="0" dirty="0" smtClean="0">
                    <a:solidFill>
                      <a:schemeClr val="tx1"/>
                    </a:solidFill>
                    <a:latin typeface="+mn-lt"/>
                    <a:ea typeface="+mn-ea"/>
                    <a:cs typeface="+mn-cs"/>
                  </a:rPr>
                  <a:t>vector R, then </a:t>
                </a:r>
                <a:r>
                  <a:rPr lang="en-US" altLang="zh-CN" sz="1200" b="0" i="0" u="none" strike="noStrike" kern="1200" baseline="0" dirty="0">
                    <a:solidFill>
                      <a:schemeClr val="tx1"/>
                    </a:solidFill>
                    <a:latin typeface="+mn-lt"/>
                    <a:ea typeface="+mn-ea"/>
                    <a:cs typeface="+mn-cs"/>
                  </a:rPr>
                  <a:t>translate them along the vector to obtain P2 and P4 respectively.</a:t>
                </a:r>
              </a:p>
              <a:p>
                <a:endParaRPr lang="zh-CN" altLang="en-US" dirty="0"/>
              </a:p>
            </p:txBody>
          </p:sp>
        </mc:Fallback>
      </mc:AlternateContent>
      <p:sp>
        <p:nvSpPr>
          <p:cNvPr id="4" name="灯片编号占位符 3"/>
          <p:cNvSpPr>
            <a:spLocks noGrp="1"/>
          </p:cNvSpPr>
          <p:nvPr>
            <p:ph type="sldNum" sz="quarter" idx="5"/>
          </p:nvPr>
        </p:nvSpPr>
        <p:spPr/>
        <p:txBody>
          <a:bodyPr/>
          <a:lstStyle/>
          <a:p>
            <a:fld id="{25C7FD3C-1023-4902-BBAE-F877B93BA3F0}" type="slidenum">
              <a:rPr lang="zh-CN" altLang="en-US" smtClean="0"/>
              <a:t>12</a:t>
            </a:fld>
            <a:endParaRPr lang="zh-CN" altLang="en-US"/>
          </a:p>
        </p:txBody>
      </p:sp>
    </p:spTree>
    <p:extLst>
      <p:ext uri="{BB962C8B-B14F-4D97-AF65-F5344CB8AC3E}">
        <p14:creationId xmlns:p14="http://schemas.microsoft.com/office/powerpoint/2010/main" val="2048914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Times New Roman" panose="02020603050405020304" pitchFamily="18" charset="0"/>
                <a:cs typeface="Times New Roman" panose="02020603050405020304" pitchFamily="18" charset="0"/>
              </a:rPr>
              <a:t>[click]</a:t>
            </a:r>
            <a:r>
              <a:rPr lang="en-US" altLang="zh-CN" dirty="0">
                <a:solidFill>
                  <a:srgbClr val="000000"/>
                </a:solidFill>
                <a:latin typeface="Times New Roman" panose="02020603050405020304" pitchFamily="18" charset="0"/>
                <a:cs typeface="Times New Roman" panose="02020603050405020304" pitchFamily="18" charset="0"/>
              </a:rPr>
              <a:t>The third is Reflection rule II, which </a:t>
            </a:r>
            <a:r>
              <a:rPr lang="en-US" altLang="zh-CN" baseline="0" dirty="0">
                <a:solidFill>
                  <a:schemeClr val="tx1"/>
                </a:solidFill>
                <a:latin typeface="+mn-lt"/>
                <a:cs typeface="+mn-cs"/>
              </a:rPr>
              <a:t>is similar to </a:t>
            </a:r>
            <a:r>
              <a:rPr lang="en-US" altLang="zh-CN" dirty="0">
                <a:solidFill>
                  <a:srgbClr val="000000"/>
                </a:solidFill>
                <a:latin typeface="Times New Roman" panose="02020603050405020304" pitchFamily="18" charset="0"/>
                <a:cs typeface="Times New Roman" panose="02020603050405020304" pitchFamily="18" charset="0"/>
              </a:rPr>
              <a:t>Reflection rule I.</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panose="02020603050405020304" pitchFamily="18" charset="0"/>
                <a:cs typeface="Times New Roman" panose="02020603050405020304" pitchFamily="18" charset="0"/>
              </a:rPr>
              <a:t>Flip and translate.</a:t>
            </a:r>
            <a:endParaRPr lang="zh-CN" altLang="en-US" dirty="0"/>
          </a:p>
        </p:txBody>
      </p:sp>
      <p:sp>
        <p:nvSpPr>
          <p:cNvPr id="4" name="灯片编号占位符 3"/>
          <p:cNvSpPr>
            <a:spLocks noGrp="1"/>
          </p:cNvSpPr>
          <p:nvPr>
            <p:ph type="sldNum" sz="quarter" idx="5"/>
          </p:nvPr>
        </p:nvSpPr>
        <p:spPr/>
        <p:txBody>
          <a:bodyPr/>
          <a:lstStyle/>
          <a:p>
            <a:fld id="{25C7FD3C-1023-4902-BBAE-F877B93BA3F0}" type="slidenum">
              <a:rPr lang="zh-CN" altLang="en-US" smtClean="0"/>
              <a:t>13</a:t>
            </a:fld>
            <a:endParaRPr lang="zh-CN" altLang="en-US"/>
          </a:p>
        </p:txBody>
      </p:sp>
    </p:spTree>
    <p:extLst>
      <p:ext uri="{BB962C8B-B14F-4D97-AF65-F5344CB8AC3E}">
        <p14:creationId xmlns:p14="http://schemas.microsoft.com/office/powerpoint/2010/main" val="3570964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The last is rotation rule: </a:t>
            </a:r>
            <a:endParaRPr lang="en-US" altLang="zh-CN"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a:t>[click] </a:t>
            </a:r>
            <a:r>
              <a:rPr lang="en-US" altLang="zh-CN" sz="1200" b="0" i="0" u="none" strike="noStrike" kern="1200" baseline="0" dirty="0">
                <a:solidFill>
                  <a:schemeClr val="tx1"/>
                </a:solidFill>
                <a:latin typeface="+mn-lt"/>
                <a:ea typeface="+mn-ea"/>
                <a:cs typeface="+mn-cs"/>
              </a:rPr>
              <a:t>Rotate P1 around its tiling vertex #1 to obtain P2. Rotate P2 around vertex #2 to obtain P3 and so on.</a:t>
            </a:r>
          </a:p>
          <a:p>
            <a:endParaRPr lang="zh-CN" altLang="en-US" b="1" i="0" dirty="0"/>
          </a:p>
        </p:txBody>
      </p:sp>
      <p:sp>
        <p:nvSpPr>
          <p:cNvPr id="4" name="灯片编号占位符 3"/>
          <p:cNvSpPr>
            <a:spLocks noGrp="1"/>
          </p:cNvSpPr>
          <p:nvPr>
            <p:ph type="sldNum" sz="quarter" idx="5"/>
          </p:nvPr>
        </p:nvSpPr>
        <p:spPr/>
        <p:txBody>
          <a:bodyPr/>
          <a:lstStyle/>
          <a:p>
            <a:fld id="{25C7FD3C-1023-4902-BBAE-F877B93BA3F0}" type="slidenum">
              <a:rPr lang="zh-CN" altLang="en-US" smtClean="0"/>
              <a:t>14</a:t>
            </a:fld>
            <a:endParaRPr lang="zh-CN" altLang="en-US"/>
          </a:p>
        </p:txBody>
      </p:sp>
    </p:spTree>
    <p:extLst>
      <p:ext uri="{BB962C8B-B14F-4D97-AF65-F5344CB8AC3E}">
        <p14:creationId xmlns:p14="http://schemas.microsoft.com/office/powerpoint/2010/main" val="831259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These rules guarantee that the four tiles are touching each other, enclosing an isolated area in their interior.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a:solidFill>
                      <a:schemeClr val="tx1"/>
                    </a:solidFill>
                    <a:latin typeface="+mn-lt"/>
                    <a:ea typeface="+mn-ea"/>
                    <a:cs typeface="+mn-cs"/>
                  </a:rPr>
                  <a:t>[click] </a:t>
                </a:r>
                <a:r>
                  <a:rPr lang="en-US" altLang="zh-CN" sz="1200" dirty="0">
                    <a:latin typeface="Times New Roman" panose="02020603050405020304" pitchFamily="18" charset="0"/>
                    <a:ea typeface="宋体" panose="02010600030101010101" pitchFamily="2" charset="-122"/>
                  </a:rPr>
                  <a:t>And the rotation rule requires the tiling polygon to be a parallelogram.</a:t>
                </a:r>
                <a:endParaRPr lang="zh-CN" altLang="en-US" sz="1200" dirty="0"/>
              </a:p>
              <a:p>
                <a:endParaRPr lang="en-US" altLang="zh-CN" sz="1200" b="0" i="0" u="none" strike="noStrike" kern="1200" baseline="0" dirty="0">
                  <a:solidFill>
                    <a:schemeClr val="tx1"/>
                  </a:solidFill>
                  <a:latin typeface="+mn-lt"/>
                  <a:ea typeface="+mn-ea"/>
                  <a:cs typeface="+mn-cs"/>
                </a:endParaRPr>
              </a:p>
            </p:txBody>
          </p:sp>
        </mc:Choice>
        <mc:Fallback xmlns="">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define four tiling rules for placing the initial quadrilateral tiling polygon and generate a dihedral tiling pattern</a:t>
                </a:r>
                <a:r>
                  <a:rPr lang="en-US" altLang="zh-CN" sz="1200" b="0" i="0" u="none" strike="noStrike" kern="1200" baseline="0" dirty="0">
                    <a:solidFill>
                      <a:schemeClr val="tx1"/>
                    </a:solidFill>
                    <a:latin typeface="+mn-lt"/>
                    <a:ea typeface="+mn-ea"/>
                    <a:cs typeface="+mn-cs"/>
                  </a:rPr>
                  <a:t>.</a:t>
                </a:r>
                <a:r>
                  <a:rPr lang="en-US" altLang="zh-CN" sz="1200" b="1" i="0" u="none" strike="noStrike" kern="1200" baseline="0" dirty="0" smtClean="0">
                    <a:solidFill>
                      <a:schemeClr val="tx1"/>
                    </a:solidFill>
                    <a:latin typeface="+mn-lt"/>
                    <a:ea typeface="+mn-ea"/>
                    <a:cs typeface="+mn-cs"/>
                  </a:rPr>
                  <a:t>[click]</a:t>
                </a:r>
              </a:p>
              <a:p>
                <a:r>
                  <a:rPr lang="en-US" altLang="zh-CN" sz="1200" kern="1200" dirty="0" smtClean="0">
                    <a:solidFill>
                      <a:schemeClr val="tx1"/>
                    </a:solidFill>
                    <a:effectLst/>
                    <a:latin typeface="+mn-lt"/>
                    <a:ea typeface="+mn-ea"/>
                    <a:cs typeface="+mn-cs"/>
                  </a:rPr>
                  <a:t>translate the P1</a:t>
                </a:r>
                <a:r>
                  <a:rPr lang="zh-CN" altLang="zh-CN" sz="1200" kern="1200" dirty="0" smtClean="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along </a:t>
                </a:r>
                <a:r>
                  <a:rPr lang="en-US" altLang="zh-CN" sz="1200" kern="1200" dirty="0" smtClean="0">
                    <a:solidFill>
                      <a:schemeClr val="tx1"/>
                    </a:solidFill>
                    <a:effectLst/>
                    <a:latin typeface="+mn-lt"/>
                    <a:ea typeface="+mn-ea"/>
                    <a:cs typeface="+mn-cs"/>
                  </a:rPr>
                  <a:t>the </a:t>
                </a:r>
                <a:r>
                  <a:rPr lang="en-US" altLang="zh-CN" sz="1200" b="0" i="0" u="none" strike="noStrike" kern="1200" baseline="0" dirty="0" smtClean="0">
                    <a:solidFill>
                      <a:schemeClr val="tx1"/>
                    </a:solidFill>
                    <a:latin typeface="+mn-lt"/>
                    <a:ea typeface="+mn-ea"/>
                    <a:cs typeface="+mn-cs"/>
                  </a:rPr>
                  <a:t>diagonal vector </a:t>
                </a:r>
                <a:r>
                  <a:rPr lang="zh-CN" altLang="zh-CN" sz="1200" i="0" kern="1200" smtClean="0">
                    <a:solidFill>
                      <a:schemeClr val="tx1"/>
                    </a:solidFill>
                    <a:effectLst/>
                    <a:latin typeface="Cambria Math" panose="02040503050406030204" pitchFamily="18" charset="0"/>
                    <a:ea typeface="+mn-ea"/>
                    <a:cs typeface="+mn-cs"/>
                  </a:rPr>
                  <a:t>(</a:t>
                </a:r>
                <a:r>
                  <a:rPr lang="en-US" altLang="zh-CN" sz="1200" i="0" kern="1200">
                    <a:solidFill>
                      <a:schemeClr val="tx1"/>
                    </a:solidFill>
                    <a:effectLst/>
                    <a:latin typeface="Cambria Math" panose="02040503050406030204" pitchFamily="18" charset="0"/>
                    <a:ea typeface="+mn-ea"/>
                    <a:cs typeface="+mn-cs"/>
                    <a:hlinkClick r:id="" action="ppaction://noaction"/>
                  </a:rPr>
                  <a:t>13</a:t>
                </a:r>
                <a:r>
                  <a:rPr lang="zh-CN" altLang="zh-CN" sz="1200" i="0" kern="1200" smtClean="0">
                    <a:solidFill>
                      <a:schemeClr val="tx1"/>
                    </a:solidFill>
                    <a:effectLst/>
                    <a:latin typeface="Cambria Math" panose="02040503050406030204" pitchFamily="18" charset="0"/>
                    <a:ea typeface="+mn-ea"/>
                    <a:cs typeface="+mn-cs"/>
                    <a:hlinkClick r:id="" action="ppaction://noaction"/>
                  </a:rPr>
                  <a:t>) ⃗</a:t>
                </a:r>
                <a:r>
                  <a:rPr lang="en-US" altLang="zh-CN" sz="1200" kern="1200" dirty="0">
                    <a:solidFill>
                      <a:schemeClr val="tx1"/>
                    </a:solidFill>
                    <a:effectLst/>
                    <a:latin typeface="+mn-lt"/>
                    <a:ea typeface="+mn-ea"/>
                    <a:cs typeface="+mn-cs"/>
                  </a:rPr>
                  <a:t> </a:t>
                </a:r>
                <a:r>
                  <a:rPr lang="en-US" altLang="zh-CN" sz="1200" b="0" i="0" u="none" strike="noStrike" kern="1200" baseline="0" dirty="0" smtClean="0">
                    <a:solidFill>
                      <a:schemeClr val="tx1"/>
                    </a:solidFill>
                    <a:latin typeface="+mn-lt"/>
                    <a:ea typeface="+mn-ea"/>
                    <a:cs typeface="+mn-cs"/>
                  </a:rPr>
                  <a:t>to obtain P2. Translate P1 and P2 along the diagonal vector </a:t>
                </a:r>
                <a:r>
                  <a:rPr lang="zh-CN" altLang="zh-CN" sz="1200" i="0" kern="1200" smtClean="0">
                    <a:solidFill>
                      <a:schemeClr val="tx1"/>
                    </a:solidFill>
                    <a:effectLst/>
                    <a:latin typeface="Cambria Math" panose="02040503050406030204" pitchFamily="18" charset="0"/>
                    <a:ea typeface="+mn-ea"/>
                    <a:cs typeface="+mn-cs"/>
                  </a:rPr>
                  <a:t>(</a:t>
                </a:r>
                <a:r>
                  <a:rPr lang="en-US" altLang="zh-CN" sz="1200" i="0" kern="1200">
                    <a:solidFill>
                      <a:schemeClr val="tx1"/>
                    </a:solidFill>
                    <a:effectLst/>
                    <a:latin typeface="Cambria Math" panose="02040503050406030204" pitchFamily="18" charset="0"/>
                    <a:ea typeface="+mn-ea"/>
                    <a:cs typeface="+mn-cs"/>
                  </a:rPr>
                  <a:t>24</a:t>
                </a:r>
                <a:r>
                  <a:rPr lang="zh-CN" altLang="zh-CN" sz="1200" i="0" kern="1200" smtClean="0">
                    <a:solidFill>
                      <a:schemeClr val="tx1"/>
                    </a:solidFill>
                    <a:effectLst/>
                    <a:latin typeface="Cambria Math" panose="02040503050406030204" pitchFamily="18" charset="0"/>
                    <a:ea typeface="+mn-ea"/>
                    <a:cs typeface="+mn-cs"/>
                  </a:rPr>
                  <a:t>) ⃗</a:t>
                </a:r>
                <a:r>
                  <a:rPr lang="en-US" altLang="zh-CN" sz="1200" kern="1200" dirty="0">
                    <a:solidFill>
                      <a:schemeClr val="tx1"/>
                    </a:solidFill>
                    <a:effectLst/>
                    <a:latin typeface="+mn-lt"/>
                    <a:ea typeface="+mn-ea"/>
                    <a:cs typeface="+mn-cs"/>
                  </a:rPr>
                  <a:t> </a:t>
                </a:r>
                <a:r>
                  <a:rPr lang="en-US" altLang="zh-CN" sz="1200" b="0" i="0" u="none" strike="noStrike" kern="1200" baseline="0" dirty="0" smtClean="0">
                    <a:solidFill>
                      <a:schemeClr val="tx1"/>
                    </a:solidFill>
                    <a:latin typeface="+mn-lt"/>
                    <a:ea typeface="+mn-ea"/>
                    <a:cs typeface="+mn-cs"/>
                  </a:rPr>
                  <a:t>to obtain P3 and P4 respectively</a:t>
                </a:r>
                <a:r>
                  <a:rPr lang="en-US" altLang="zh-CN" sz="1200" kern="1200" dirty="0" smtClean="0">
                    <a:solidFill>
                      <a:schemeClr val="tx1"/>
                    </a:solidFill>
                    <a:effectLst/>
                    <a:latin typeface="+mn-lt"/>
                    <a:ea typeface="+mn-ea"/>
                    <a:cs typeface="+mn-cs"/>
                  </a:rPr>
                  <a:t>.</a:t>
                </a:r>
              </a:p>
              <a:p>
                <a:r>
                  <a:rPr lang="en-US" altLang="zh-CN" sz="1200" b="0" i="0" u="none" strike="noStrike" kern="1200" baseline="0" dirty="0" smtClean="0">
                    <a:solidFill>
                      <a:schemeClr val="tx1"/>
                    </a:solidFill>
                    <a:latin typeface="+mn-lt"/>
                    <a:ea typeface="+mn-ea"/>
                    <a:cs typeface="+mn-cs"/>
                  </a:rPr>
                  <a:t>Translate P1 along the diagonal vector </a:t>
                </a:r>
                <a:r>
                  <a:rPr lang="zh-CN" altLang="zh-CN" sz="1200" i="0" kern="1200" smtClean="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24</a:t>
                </a:r>
                <a:r>
                  <a:rPr lang="zh-CN" altLang="zh-CN" sz="1200" i="0" kern="1200" smtClean="0">
                    <a:solidFill>
                      <a:schemeClr val="tx1"/>
                    </a:solidFill>
                    <a:effectLst/>
                    <a:latin typeface="+mn-lt"/>
                    <a:ea typeface="+mn-ea"/>
                    <a:cs typeface="+mn-cs"/>
                  </a:rPr>
                  <a:t>) ⃗</a:t>
                </a:r>
                <a:r>
                  <a:rPr lang="en-US" altLang="zh-CN" sz="1200" b="0" i="0" u="none" strike="noStrike" kern="1200" baseline="0" dirty="0" smtClean="0">
                    <a:solidFill>
                      <a:schemeClr val="tx1"/>
                    </a:solidFill>
                    <a:latin typeface="+mn-lt"/>
                    <a:ea typeface="+mn-ea"/>
                    <a:cs typeface="+mn-cs"/>
                  </a:rPr>
                  <a:t> to obtain P3, Flip P1 and P3 around a vector which is </a:t>
                </a:r>
                <a:r>
                  <a:rPr lang="en-US" altLang="zh-CN" sz="1200" kern="1200" dirty="0" smtClean="0">
                    <a:solidFill>
                      <a:schemeClr val="tx1"/>
                    </a:solidFill>
                    <a:effectLst/>
                    <a:latin typeface="+mn-lt"/>
                    <a:ea typeface="+mn-ea"/>
                    <a:cs typeface="+mn-cs"/>
                  </a:rPr>
                  <a:t>perpendicular to the vector</a:t>
                </a:r>
                <a:r>
                  <a:rPr lang="en-US" altLang="zh-CN" sz="1200" kern="1200" baseline="0" dirty="0" smtClean="0">
                    <a:solidFill>
                      <a:schemeClr val="tx1"/>
                    </a:solidFill>
                    <a:effectLst/>
                    <a:latin typeface="+mn-lt"/>
                    <a:ea typeface="+mn-ea"/>
                    <a:cs typeface="+mn-cs"/>
                  </a:rPr>
                  <a:t> </a:t>
                </a:r>
                <a:r>
                  <a:rPr lang="zh-CN" altLang="zh-CN" sz="1200" i="0" kern="1200" smtClean="0">
                    <a:solidFill>
                      <a:schemeClr val="tx1"/>
                    </a:solidFill>
                    <a:effectLst/>
                    <a:latin typeface="Cambria Math" panose="02040503050406030204" pitchFamily="18" charset="0"/>
                    <a:ea typeface="+mn-ea"/>
                    <a:cs typeface="+mn-cs"/>
                  </a:rPr>
                  <a:t>(</a:t>
                </a:r>
                <a:r>
                  <a:rPr lang="en-US" altLang="zh-CN" sz="1200" i="0" kern="1200">
                    <a:solidFill>
                      <a:schemeClr val="tx1"/>
                    </a:solidFill>
                    <a:effectLst/>
                    <a:latin typeface="Cambria Math" panose="02040503050406030204" pitchFamily="18" charset="0"/>
                    <a:ea typeface="+mn-ea"/>
                    <a:cs typeface="+mn-cs"/>
                  </a:rPr>
                  <a:t>24</a:t>
                </a:r>
                <a:r>
                  <a:rPr lang="zh-CN" altLang="zh-CN" sz="1200" i="0" kern="1200" smtClean="0">
                    <a:solidFill>
                      <a:schemeClr val="tx1"/>
                    </a:solidFill>
                    <a:effectLst/>
                    <a:latin typeface="Cambria Math" panose="02040503050406030204" pitchFamily="18" charset="0"/>
                    <a:ea typeface="+mn-ea"/>
                    <a:cs typeface="+mn-cs"/>
                  </a:rPr>
                  <a:t>) ⃗</a:t>
                </a:r>
                <a:r>
                  <a:rPr lang="en-US" altLang="zh-CN" sz="1200" b="1" i="0" u="none" strike="noStrike" kern="1200" baseline="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and divides </a:t>
                </a:r>
                <a:r>
                  <a:rPr lang="en-US" altLang="zh-CN" sz="1200" kern="1200" baseline="0" dirty="0" smtClean="0">
                    <a:solidFill>
                      <a:schemeClr val="tx1"/>
                    </a:solidFill>
                    <a:effectLst/>
                    <a:latin typeface="+mn-lt"/>
                    <a:ea typeface="+mn-ea"/>
                    <a:cs typeface="+mn-cs"/>
                  </a:rPr>
                  <a:t> </a:t>
                </a:r>
                <a:r>
                  <a:rPr lang="zh-CN" altLang="zh-CN" sz="1200" i="0" kern="1200" smtClean="0">
                    <a:solidFill>
                      <a:schemeClr val="tx1"/>
                    </a:solidFill>
                    <a:effectLst/>
                    <a:latin typeface="Cambria Math" panose="02040503050406030204" pitchFamily="18" charset="0"/>
                    <a:ea typeface="+mn-ea"/>
                    <a:cs typeface="+mn-cs"/>
                  </a:rPr>
                  <a:t>(</a:t>
                </a:r>
                <a:r>
                  <a:rPr lang="en-US" altLang="zh-CN" sz="1200" b="0" i="0" kern="1200" smtClean="0">
                    <a:solidFill>
                      <a:schemeClr val="tx1"/>
                    </a:solidFill>
                    <a:effectLst/>
                    <a:latin typeface="Cambria Math" panose="02040503050406030204" pitchFamily="18" charset="0"/>
                    <a:ea typeface="+mn-ea"/>
                    <a:cs typeface="+mn-cs"/>
                  </a:rPr>
                  <a:t>13</a:t>
                </a:r>
                <a:r>
                  <a:rPr lang="zh-CN" altLang="zh-CN" sz="1200" b="0" i="0" kern="1200" smtClean="0">
                    <a:solidFill>
                      <a:schemeClr val="tx1"/>
                    </a:solidFill>
                    <a:effectLst/>
                    <a:latin typeface="Cambria Math" panose="02040503050406030204" pitchFamily="18" charset="0"/>
                    <a:ea typeface="+mn-ea"/>
                    <a:cs typeface="+mn-cs"/>
                  </a:rPr>
                  <a:t>) ⃗</a:t>
                </a:r>
                <a:r>
                  <a:rPr lang="en-US" altLang="zh-CN" sz="1200" b="1" i="0" u="none" strike="noStrike" kern="1200" baseline="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equally, then translate them along the vector to obtain P2 and P4 respectively.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solidFill>
                      <a:srgbClr val="000000"/>
                    </a:solidFill>
                    <a:latin typeface="Times New Roman" panose="02020603050405020304" pitchFamily="18" charset="0"/>
                    <a:cs typeface="Times New Roman" panose="02020603050405020304" pitchFamily="18" charset="0"/>
                  </a:rPr>
                  <a:t>Reflection rule II </a:t>
                </a:r>
                <a:r>
                  <a:rPr lang="en-US" altLang="zh-CN" baseline="0" dirty="0" smtClean="0">
                    <a:solidFill>
                      <a:schemeClr val="tx1"/>
                    </a:solidFill>
                    <a:latin typeface="+mn-lt"/>
                    <a:cs typeface="+mn-cs"/>
                  </a:rPr>
                  <a:t>is similar to </a:t>
                </a:r>
                <a:r>
                  <a:rPr lang="en-US" altLang="zh-CN" dirty="0" smtClean="0">
                    <a:solidFill>
                      <a:srgbClr val="000000"/>
                    </a:solidFill>
                    <a:latin typeface="Times New Roman" panose="02020603050405020304" pitchFamily="18" charset="0"/>
                    <a:cs typeface="Times New Roman" panose="02020603050405020304" pitchFamily="18" charset="0"/>
                  </a:rPr>
                  <a:t>Reflection rule I.</a:t>
                </a:r>
              </a:p>
              <a:p>
                <a:r>
                  <a:rPr lang="en-US" altLang="zh-CN" sz="1200" b="0" i="0" u="none" strike="noStrike" kern="1200" baseline="0" dirty="0" smtClean="0">
                    <a:solidFill>
                      <a:schemeClr val="tx1"/>
                    </a:solidFill>
                    <a:latin typeface="+mn-lt"/>
                    <a:ea typeface="+mn-ea"/>
                    <a:cs typeface="+mn-cs"/>
                  </a:rPr>
                  <a:t>Rotate P1 around its tiling vertex #1 180 to obtain P2. Rotate P2 around its tiling vertex #2 180 to obtain P3. Rotate P3 around its tiling vertex #3 180 to obtain P4.</a:t>
                </a:r>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a:t>
                </a:r>
                <a:r>
                  <a:rPr lang="en-US" altLang="zh-CN" sz="1200" b="0" i="0" u="none" strike="noStrike" kern="1200" baseline="0" dirty="0">
                    <a:solidFill>
                      <a:schemeClr val="tx1"/>
                    </a:solidFill>
                    <a:latin typeface="+mn-lt"/>
                    <a:ea typeface="+mn-ea"/>
                    <a:cs typeface="+mn-cs"/>
                  </a:rPr>
                  <a:t>rules guarantee that the four tiles are touching each other, enclosing an isolated surface in their interior, which defines the dual background tile</a:t>
                </a:r>
                <a:r>
                  <a:rPr lang="en-US" altLang="zh-CN" sz="1200" b="0" i="0" u="none" strike="noStrike" kern="1200" baseline="0" dirty="0" smtClean="0">
                    <a:solidFill>
                      <a:schemeClr val="tx1"/>
                    </a:solidFill>
                    <a:latin typeface="+mn-lt"/>
                    <a:ea typeface="+mn-ea"/>
                    <a:cs typeface="+mn-cs"/>
                  </a:rPr>
                  <a:t>.</a:t>
                </a:r>
                <a:endParaRPr lang="en-US" altLang="zh-CN" sz="1200" b="0" i="0" u="none" strike="noStrike" kern="1200" baseline="0" dirty="0">
                  <a:solidFill>
                    <a:schemeClr val="tx1"/>
                  </a:solidFill>
                  <a:latin typeface="+mn-lt"/>
                  <a:ea typeface="+mn-ea"/>
                  <a:cs typeface="+mn-cs"/>
                </a:endParaRPr>
              </a:p>
            </p:txBody>
          </p:sp>
        </mc:Fallback>
      </mc:AlternateContent>
      <p:sp>
        <p:nvSpPr>
          <p:cNvPr id="4" name="灯片编号占位符 3"/>
          <p:cNvSpPr>
            <a:spLocks noGrp="1"/>
          </p:cNvSpPr>
          <p:nvPr>
            <p:ph type="sldNum" sz="quarter" idx="5"/>
          </p:nvPr>
        </p:nvSpPr>
        <p:spPr/>
        <p:txBody>
          <a:bodyPr/>
          <a:lstStyle/>
          <a:p>
            <a:fld id="{2CD22768-4057-40EA-80AF-678E3D731D14}" type="slidenum">
              <a:rPr lang="zh-CN" altLang="en-US" smtClean="0"/>
              <a:t>15</a:t>
            </a:fld>
            <a:endParaRPr lang="zh-CN" altLang="en-US"/>
          </a:p>
        </p:txBody>
      </p:sp>
    </p:spTree>
    <p:extLst>
      <p:ext uri="{BB962C8B-B14F-4D97-AF65-F5344CB8AC3E}">
        <p14:creationId xmlns:p14="http://schemas.microsoft.com/office/powerpoint/2010/main" val="3529264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Then starting with one shape, we compute its candidate points</a:t>
            </a:r>
            <a:r>
              <a:rPr lang="zh-CN" altLang="en-US" sz="1200" b="0" i="0" u="none" strike="noStrike" kern="1200" baseline="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and determine </a:t>
            </a:r>
            <a:r>
              <a:rPr lang="en-US" altLang="zh-CN" sz="1200" b="0" i="0" u="none" strike="noStrike" kern="1200" baseline="0" dirty="0">
                <a:solidFill>
                  <a:schemeClr val="tx1"/>
                </a:solidFill>
                <a:latin typeface="+mn-lt"/>
                <a:ea typeface="+mn-ea"/>
                <a:cs typeface="+mn-cs"/>
              </a:rPr>
              <a:t>a quadrilateral tiling polygon by randomly selecting four points from </a:t>
            </a:r>
            <a:r>
              <a:rPr lang="en-US" altLang="zh-CN" sz="1200" b="0" i="0" u="none" strike="noStrike" kern="1200" baseline="0" dirty="0" smtClean="0">
                <a:solidFill>
                  <a:schemeClr val="tx1"/>
                </a:solidFill>
                <a:latin typeface="+mn-lt"/>
                <a:ea typeface="+mn-ea"/>
                <a:cs typeface="+mn-cs"/>
              </a:rPr>
              <a:t>them.</a:t>
            </a:r>
            <a:endParaRPr lang="en-US" altLang="zh-CN"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Following these rules, the tiling pattern can 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a:solidFill>
                  <a:schemeClr val="tx1"/>
                </a:solidFill>
                <a:latin typeface="+mn-lt"/>
                <a:ea typeface="+mn-ea"/>
                <a:cs typeface="+mn-cs"/>
              </a:rPr>
              <a:t>[click]</a:t>
            </a:r>
            <a:r>
              <a:rPr lang="en-US" altLang="zh-CN" sz="1200" b="0" i="0" u="none" strike="noStrike" kern="1200" baseline="0" dirty="0">
                <a:solidFill>
                  <a:schemeClr val="tx1"/>
                </a:solidFill>
                <a:latin typeface="+mn-lt"/>
                <a:ea typeface="+mn-ea"/>
                <a:cs typeface="+mn-cs"/>
              </a:rPr>
              <a:t>extended to the whole plane through repeated replications of the initial tile.</a:t>
            </a:r>
          </a:p>
          <a:p>
            <a:endParaRPr lang="en-US" altLang="zh-CN" sz="1200" b="0" i="0" u="none" strike="noStrike" kern="1200" baseline="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CD22768-4057-40EA-80AF-678E3D731D14}" type="slidenum">
              <a:rPr lang="zh-CN" altLang="en-US" smtClean="0"/>
              <a:t>16</a:t>
            </a:fld>
            <a:endParaRPr lang="zh-CN" altLang="en-US"/>
          </a:p>
        </p:txBody>
      </p:sp>
    </p:spTree>
    <p:extLst>
      <p:ext uri="{BB962C8B-B14F-4D97-AF65-F5344CB8AC3E}">
        <p14:creationId xmlns:p14="http://schemas.microsoft.com/office/powerpoint/2010/main" val="2395194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We denote the enclosed space between the four tiled shapes by 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Then we use the triangle-area representation (TAR) to compute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a best matching of S2 to M from our database.</a:t>
            </a:r>
          </a:p>
        </p:txBody>
      </p:sp>
      <p:sp>
        <p:nvSpPr>
          <p:cNvPr id="4" name="灯片编号占位符 3"/>
          <p:cNvSpPr>
            <a:spLocks noGrp="1"/>
          </p:cNvSpPr>
          <p:nvPr>
            <p:ph type="sldNum" sz="quarter" idx="5"/>
          </p:nvPr>
        </p:nvSpPr>
        <p:spPr/>
        <p:txBody>
          <a:bodyPr/>
          <a:lstStyle/>
          <a:p>
            <a:fld id="{2CD22768-4057-40EA-80AF-678E3D731D14}" type="slidenum">
              <a:rPr lang="zh-CN" altLang="en-US" smtClean="0"/>
              <a:t>17</a:t>
            </a:fld>
            <a:endParaRPr lang="zh-CN" altLang="en-US"/>
          </a:p>
        </p:txBody>
      </p:sp>
    </p:spTree>
    <p:extLst>
      <p:ext uri="{BB962C8B-B14F-4D97-AF65-F5344CB8AC3E}">
        <p14:creationId xmlns:p14="http://schemas.microsoft.com/office/powerpoint/2010/main" val="3872677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Then we compute the final pattern by shape morphing.</a:t>
            </a:r>
            <a:endParaRPr lang="zh-CN" altLang="en-US" dirty="0"/>
          </a:p>
        </p:txBody>
      </p:sp>
      <p:sp>
        <p:nvSpPr>
          <p:cNvPr id="4" name="灯片编号占位符 3"/>
          <p:cNvSpPr>
            <a:spLocks noGrp="1"/>
          </p:cNvSpPr>
          <p:nvPr>
            <p:ph type="sldNum" sz="quarter" idx="10"/>
          </p:nvPr>
        </p:nvSpPr>
        <p:spPr/>
        <p:txBody>
          <a:bodyPr/>
          <a:lstStyle/>
          <a:p>
            <a:fld id="{25C7FD3C-1023-4902-BBAE-F877B93BA3F0}" type="slidenum">
              <a:rPr lang="zh-CN" altLang="en-US" smtClean="0"/>
              <a:t>18</a:t>
            </a:fld>
            <a:endParaRPr lang="zh-CN" altLang="en-US"/>
          </a:p>
        </p:txBody>
      </p:sp>
    </p:spTree>
    <p:extLst>
      <p:ext uri="{BB962C8B-B14F-4D97-AF65-F5344CB8AC3E}">
        <p14:creationId xmlns:p14="http://schemas.microsoft.com/office/powerpoint/2010/main" val="425768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In this step, </a:t>
                </a: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our aim is to find an optimal transformation of S1 and M into T1 and T2.</a:t>
                </a: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The objective function is:</a:t>
                </a:r>
              </a:p>
              <a:p>
                <a:r>
                  <a:rPr lang="en-US" altLang="zh-CN" sz="1200" b="1" i="0" u="none" strike="noStrike" kern="1200" baseline="0" dirty="0">
                    <a:solidFill>
                      <a:schemeClr val="tx1"/>
                    </a:solidFill>
                    <a:latin typeface="+mn-lt"/>
                    <a:ea typeface="+mn-ea"/>
                    <a:cs typeface="+mn-cs"/>
                  </a:rPr>
                  <a:t>[click]    </a:t>
                </a:r>
                <a14:m>
                  <m:oMath xmlns:m="http://schemas.openxmlformats.org/officeDocument/2006/math">
                    <m:r>
                      <a:rPr lang="zh-CN" altLang="en-US" i="1" smtClean="0">
                        <a:latin typeface="Cambria Math" panose="02040503050406030204" pitchFamily="18" charset="0"/>
                        <a:cs typeface="Times New Roman" panose="02020603050405020304" pitchFamily="18" charset="0"/>
                      </a:rPr>
                      <m:t>𝜆</m:t>
                    </m:r>
                  </m:oMath>
                </a14:m>
                <a:r>
                  <a:rPr lang="en-US" altLang="zh-CN" dirty="0">
                    <a:latin typeface="Times New Roman" panose="02020603050405020304" pitchFamily="18" charset="0"/>
                    <a:cs typeface="Times New Roman" panose="02020603050405020304" pitchFamily="18" charset="0"/>
                  </a:rPr>
                  <a:t> is a</a:t>
                </a:r>
                <a:r>
                  <a:rPr lang="en-US" altLang="zh-CN" baseline="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deformation weight</a:t>
                </a:r>
                <a:endParaRPr lang="en-US" altLang="zh-CN" sz="1200" b="0" i="0" u="none" strike="noStrike" kern="1200" baseline="0" dirty="0">
                  <a:solidFill>
                    <a:schemeClr val="tx1"/>
                  </a:solidFill>
                  <a:latin typeface="+mn-lt"/>
                  <a:ea typeface="+mn-ea"/>
                  <a:cs typeface="+mn-cs"/>
                </a:endParaRPr>
              </a:p>
              <a:p>
                <a:r>
                  <a:rPr lang="en-US" altLang="zh-CN" sz="1200" b="1" i="0" u="none" strike="noStrike" kern="1200" baseline="0" dirty="0">
                    <a:solidFill>
                      <a:schemeClr val="tx1"/>
                    </a:solidFill>
                    <a:latin typeface="+mn-lt"/>
                    <a:ea typeface="+mn-ea"/>
                    <a:cs typeface="+mn-cs"/>
                  </a:rPr>
                  <a:t>[click]   </a:t>
                </a:r>
                <a:r>
                  <a:rPr lang="en-US" altLang="zh-CN" dirty="0">
                    <a:latin typeface="Times New Roman" panose="02020603050405020304" pitchFamily="18" charset="0"/>
                    <a:cs typeface="Times New Roman" panose="02020603050405020304" pitchFamily="18" charset="0"/>
                  </a:rPr>
                  <a:t>and </a:t>
                </a:r>
                <a:r>
                  <a:rPr lang="en-US" altLang="zh-CN" sz="1200" b="0" i="0" u="none" strike="noStrike" kern="1200" baseline="0" dirty="0">
                    <a:solidFill>
                      <a:schemeClr val="tx1"/>
                    </a:solidFill>
                    <a:latin typeface="+mn-lt"/>
                    <a:ea typeface="+mn-ea"/>
                    <a:cs typeface="+mn-cs"/>
                  </a:rPr>
                  <a:t>F measures the degree of deformation from S to 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a:solidFill>
                      <a:schemeClr val="tx1"/>
                    </a:solidFill>
                    <a:latin typeface="+mn-lt"/>
                    <a:ea typeface="+mn-ea"/>
                    <a:cs typeface="+mn-cs"/>
                  </a:rPr>
                  <a:t>[click]    </a:t>
                </a:r>
                <a14:m>
                  <m:oMath xmlns:m="http://schemas.openxmlformats.org/officeDocument/2006/math">
                    <m:r>
                      <a:rPr lang="zh-CN" altLang="en-US" sz="1200" i="1" smtClean="0">
                        <a:latin typeface="Cambria Math" panose="02040503050406030204" pitchFamily="18" charset="0"/>
                      </a:rPr>
                      <m:t>𝜔</m:t>
                    </m:r>
                    <m:d>
                      <m:dPr>
                        <m:ctrlPr>
                          <a:rPr lang="zh-CN" altLang="en-US" sz="1200" i="1">
                            <a:latin typeface="Cambria Math" panose="02040503050406030204" pitchFamily="18" charset="0"/>
                          </a:rPr>
                        </m:ctrlPr>
                      </m:dPr>
                      <m:e>
                        <m:r>
                          <a:rPr lang="en-US" altLang="zh-CN" sz="1200" i="1">
                            <a:latin typeface="Cambria Math" panose="02040503050406030204" pitchFamily="18" charset="0"/>
                          </a:rPr>
                          <m:t>𝑇</m:t>
                        </m:r>
                        <m:r>
                          <a:rPr lang="zh-CN" altLang="en-US" sz="1200" i="1">
                            <a:latin typeface="Cambria Math" panose="02040503050406030204" pitchFamily="18" charset="0"/>
                          </a:rPr>
                          <m:t>,</m:t>
                        </m:r>
                        <m:r>
                          <a:rPr lang="en-US" altLang="zh-CN" sz="1200" i="1">
                            <a:latin typeface="Cambria Math" panose="02040503050406030204" pitchFamily="18" charset="0"/>
                          </a:rPr>
                          <m:t>𝑆</m:t>
                        </m:r>
                      </m:e>
                    </m:d>
                  </m:oMath>
                </a14:m>
                <a:r>
                  <a:rPr lang="en-US" altLang="zh-CN" sz="1200" b="1"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is </a:t>
                </a:r>
                <a:r>
                  <a:rPr lang="en-US" altLang="zh-CN" b="0" dirty="0">
                    <a:latin typeface="Times New Roman" panose="02020603050405020304" pitchFamily="18" charset="0"/>
                    <a:cs typeface="Times New Roman" panose="02020603050405020304" pitchFamily="18" charset="0"/>
                  </a:rPr>
                  <a:t>shape similarity based on TAR descriptors,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a:solidFill>
                      <a:schemeClr val="tx1"/>
                    </a:solidFill>
                    <a:latin typeface="+mn-lt"/>
                    <a:ea typeface="+mn-ea"/>
                    <a:cs typeface="+mn-cs"/>
                  </a:rPr>
                  <a:t>[click]    </a:t>
                </a:r>
                <a:r>
                  <a:rPr lang="en-US" altLang="zh-CN" b="0" dirty="0" err="1">
                    <a:latin typeface="Times New Roman" panose="02020603050405020304" pitchFamily="18" charset="0"/>
                    <a:cs typeface="Times New Roman" panose="02020603050405020304" pitchFamily="18" charset="0"/>
                  </a:rPr>
                  <a:t>Insec</a:t>
                </a:r>
                <a:r>
                  <a:rPr lang="en-US" altLang="zh-CN" b="0" baseline="0" dirty="0">
                    <a:latin typeface="Times New Roman" panose="02020603050405020304" pitchFamily="18" charset="0"/>
                    <a:cs typeface="Times New Roman" panose="02020603050405020304" pitchFamily="18" charset="0"/>
                  </a:rPr>
                  <a:t> is a punitive</a:t>
                </a:r>
                <a:r>
                  <a:rPr lang="zh-CN" altLang="en-US" b="0" baseline="0" dirty="0">
                    <a:latin typeface="Times New Roman" panose="02020603050405020304" pitchFamily="18" charset="0"/>
                    <a:cs typeface="Times New Roman" panose="02020603050405020304" pitchFamily="18" charset="0"/>
                  </a:rPr>
                  <a:t> </a:t>
                </a:r>
                <a:r>
                  <a:rPr lang="en-US" altLang="zh-CN" b="0" baseline="0" dirty="0">
                    <a:latin typeface="Times New Roman" panose="02020603050405020304" pitchFamily="18" charset="0"/>
                    <a:cs typeface="Times New Roman" panose="02020603050405020304" pitchFamily="18" charset="0"/>
                  </a:rPr>
                  <a:t>score </a:t>
                </a:r>
                <a:r>
                  <a:rPr lang="en-US" altLang="zh-CN" dirty="0">
                    <a:latin typeface="Times New Roman" panose="02020603050405020304" pitchFamily="18" charset="0"/>
                    <a:cs typeface="Times New Roman" panose="02020603050405020304" pitchFamily="18" charset="0"/>
                  </a:rPr>
                  <a:t>penalizing self-intersections in T or S.</a:t>
                </a:r>
                <a:endParaRPr lang="zh-CN" altLang="en-US"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a:solidFill>
                      <a:schemeClr val="tx1"/>
                    </a:solidFill>
                    <a:latin typeface="+mn-lt"/>
                    <a:ea typeface="+mn-ea"/>
                    <a:cs typeface="+mn-cs"/>
                  </a:rPr>
                  <a:t>[click]   </a:t>
                </a:r>
                <a:r>
                  <a:rPr lang="en-US" altLang="zh-CN" b="0" baseline="0" dirty="0">
                    <a:latin typeface="Times New Roman" panose="02020603050405020304" pitchFamily="18" charset="0"/>
                    <a:cs typeface="Times New Roman" panose="02020603050405020304" pitchFamily="18" charset="0"/>
                  </a:rPr>
                  <a:t>and</a:t>
                </a:r>
                <a:r>
                  <a:rPr lang="en-US" altLang="zh-CN" sz="1200" b="1" i="0" u="none" strike="noStrike" kern="1200" baseline="0" dirty="0">
                    <a:solidFill>
                      <a:schemeClr val="tx1"/>
                    </a:solidFill>
                    <a:latin typeface="+mn-lt"/>
                    <a:ea typeface="+mn-ea"/>
                    <a:cs typeface="+mn-cs"/>
                  </a:rPr>
                  <a:t>  </a:t>
                </a:r>
                <a14:m>
                  <m:oMath xmlns:m="http://schemas.openxmlformats.org/officeDocument/2006/math">
                    <m:r>
                      <a:rPr lang="el-GR" altLang="zh-CN" sz="1200" i="1" smtClean="0">
                        <a:latin typeface="Cambria Math" panose="02040503050406030204" pitchFamily="18" charset="0"/>
                        <a:ea typeface="Cambria Math" panose="02040503050406030204" pitchFamily="18" charset="0"/>
                      </a:rPr>
                      <m:t>𝜑</m:t>
                    </m:r>
                    <m:d>
                      <m:dPr>
                        <m:ctrlPr>
                          <a:rPr lang="zh-CN" altLang="en-US" sz="1200" i="1">
                            <a:latin typeface="Cambria Math" panose="02040503050406030204" pitchFamily="18" charset="0"/>
                          </a:rPr>
                        </m:ctrlPr>
                      </m:dPr>
                      <m:e>
                        <m:r>
                          <a:rPr lang="en-US" altLang="zh-CN" sz="1200" i="1">
                            <a:latin typeface="Cambria Math" panose="02040503050406030204" pitchFamily="18" charset="0"/>
                          </a:rPr>
                          <m:t>𝑇</m:t>
                        </m:r>
                        <m:r>
                          <a:rPr lang="zh-CN" altLang="en-US" sz="1200" i="1">
                            <a:latin typeface="Cambria Math" panose="02040503050406030204" pitchFamily="18" charset="0"/>
                          </a:rPr>
                          <m:t>,</m:t>
                        </m:r>
                        <m:r>
                          <a:rPr lang="en-US" altLang="zh-CN" sz="1200" i="1">
                            <a:latin typeface="Cambria Math" panose="02040503050406030204" pitchFamily="18" charset="0"/>
                          </a:rPr>
                          <m:t>𝑆</m:t>
                        </m:r>
                      </m:e>
                    </m:d>
                    <m:r>
                      <a:rPr lang="en-US" altLang="zh-CN" sz="1200" b="0" i="1" smtClean="0">
                        <a:latin typeface="Cambria Math" panose="02040503050406030204" pitchFamily="18" charset="0"/>
                      </a:rPr>
                      <m:t> </m:t>
                    </m:r>
                  </m:oMath>
                </a14:m>
                <a:r>
                  <a:rPr lang="en-US" altLang="zh-CN" sz="1200" b="0" i="0" u="none" strike="noStrike" kern="1200" baseline="0" dirty="0">
                    <a:solidFill>
                      <a:schemeClr val="tx1"/>
                    </a:solidFill>
                    <a:latin typeface="+mn-lt"/>
                    <a:ea typeface="+mn-ea"/>
                    <a:cs typeface="+mn-cs"/>
                  </a:rPr>
                  <a:t> is the area function defined as follow:</a:t>
                </a:r>
              </a:p>
              <a:p>
                <a:r>
                  <a:rPr lang="en-US" altLang="zh-CN" sz="1200" b="0" i="0" u="none" strike="noStrike" kern="1200" baseline="0" dirty="0">
                    <a:solidFill>
                      <a:schemeClr val="tx1"/>
                    </a:solidFill>
                    <a:latin typeface="+mn-lt"/>
                    <a:ea typeface="+mn-ea"/>
                    <a:cs typeface="+mn-cs"/>
                  </a:rPr>
                  <a:t>To minimize </a:t>
                </a:r>
                <a:r>
                  <a:rPr lang="en-US" altLang="zh-CN" sz="1200" b="0" i="0" u="none" strike="noStrike" kern="1200" baseline="0" dirty="0" err="1">
                    <a:solidFill>
                      <a:schemeClr val="tx1"/>
                    </a:solidFill>
                    <a:latin typeface="+mn-lt"/>
                    <a:ea typeface="+mn-ea"/>
                    <a:cs typeface="+mn-cs"/>
                  </a:rPr>
                  <a:t>Esim</a:t>
                </a:r>
                <a:r>
                  <a:rPr lang="en-US" altLang="zh-CN" sz="1200" b="0" i="0" u="none" strike="noStrike" kern="1200" baseline="0" dirty="0">
                    <a:solidFill>
                      <a:schemeClr val="tx1"/>
                    </a:solidFill>
                    <a:latin typeface="+mn-lt"/>
                    <a:ea typeface="+mn-ea"/>
                    <a:cs typeface="+mn-cs"/>
                  </a:rPr>
                  <a:t>( T1; T2) and maintain the coupling of T1 and T2, we perform shape morphing </a:t>
                </a: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 between M and S2. and the shape T1 is defined from the distortion of T2.</a:t>
                </a:r>
                <a:endParaRPr lang="en-US" altLang="zh-CN" sz="1200" b="1" i="0" u="none" strike="noStrike" kern="1200" baseline="0" dirty="0">
                  <a:solidFill>
                    <a:schemeClr val="tx1"/>
                  </a:solidFill>
                  <a:latin typeface="+mn-lt"/>
                  <a:ea typeface="+mn-ea"/>
                  <a:cs typeface="+mn-cs"/>
                </a:endParaRPr>
              </a:p>
            </p:txBody>
          </p:sp>
        </mc:Choice>
        <mc:Fallback xmlns="">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our aim is to find an optimal transformation of S1 and M into transformed shapes T1 and T2 with the objectives that they are as close as possible to S 1 and S 2 thus preserving their visual appearance.</a:t>
                </a:r>
              </a:p>
              <a:p>
                <a:r>
                  <a:rPr lang="en-US" altLang="zh-CN" sz="1200" b="0" i="0" u="none" strike="noStrike" kern="1200" baseline="0" dirty="0" smtClean="0">
                    <a:solidFill>
                      <a:schemeClr val="tx1"/>
                    </a:solidFill>
                    <a:latin typeface="+mn-lt"/>
                    <a:ea typeface="+mn-ea"/>
                    <a:cs typeface="+mn-cs"/>
                  </a:rPr>
                  <a:t>We formulate the objective function to measure the visual quality of the transformed shapes T1 and T2 as follows</a:t>
                </a:r>
              </a:p>
              <a:p>
                <a:r>
                  <a:rPr lang="en-US" altLang="zh-CN" sz="1200" b="1" i="0" u="none" strike="noStrike" kern="1200" baseline="0" dirty="0" smtClean="0">
                    <a:solidFill>
                      <a:schemeClr val="tx1"/>
                    </a:solidFill>
                    <a:latin typeface="+mn-lt"/>
                    <a:ea typeface="+mn-ea"/>
                    <a:cs typeface="+mn-cs"/>
                  </a:rPr>
                  <a:t>[click] </a:t>
                </a:r>
                <a:r>
                  <a:rPr lang="en-US" altLang="zh-CN" sz="1200" b="0" i="0" u="none" strike="noStrike" kern="1200" baseline="0" dirty="0" smtClean="0">
                    <a:solidFill>
                      <a:schemeClr val="tx1"/>
                    </a:solidFill>
                    <a:latin typeface="+mn-lt"/>
                    <a:ea typeface="+mn-ea"/>
                    <a:cs typeface="+mn-cs"/>
                  </a:rPr>
                  <a:t>F measures the degree of deformation from S to T and is defined as:</a:t>
                </a:r>
              </a:p>
              <a:p>
                <a:r>
                  <a:rPr lang="en-US" altLang="zh-CN" sz="1200" b="1" i="0" u="none" strike="noStrike" kern="1200" baseline="0" dirty="0" smtClean="0">
                    <a:solidFill>
                      <a:schemeClr val="tx1"/>
                    </a:solidFill>
                    <a:latin typeface="+mn-lt"/>
                    <a:ea typeface="+mn-ea"/>
                    <a:cs typeface="+mn-cs"/>
                  </a:rPr>
                  <a:t>[click] </a:t>
                </a:r>
                <a:r>
                  <a:rPr lang="el-GR" altLang="zh-CN" sz="1200" i="0" smtClean="0">
                    <a:latin typeface="Cambria Math" panose="02040503050406030204" pitchFamily="18" charset="0"/>
                    <a:ea typeface="Cambria Math" panose="02040503050406030204" pitchFamily="18" charset="0"/>
                  </a:rPr>
                  <a:t>𝜑</a:t>
                </a:r>
                <a:r>
                  <a:rPr lang="zh-CN" altLang="en-US" sz="1200" i="0">
                    <a:latin typeface="Cambria Math" panose="02040503050406030204" pitchFamily="18" charset="0"/>
                  </a:rPr>
                  <a:t>(</a:t>
                </a:r>
                <a:r>
                  <a:rPr lang="en-US" altLang="zh-CN" sz="1200" i="0">
                    <a:latin typeface="Cambria Math" panose="02040503050406030204" pitchFamily="18" charset="0"/>
                  </a:rPr>
                  <a:t>𝑇</a:t>
                </a:r>
                <a:r>
                  <a:rPr lang="zh-CN" altLang="en-US" sz="1200" i="0">
                    <a:latin typeface="Cambria Math" panose="02040503050406030204" pitchFamily="18" charset="0"/>
                  </a:rPr>
                  <a:t>,</a:t>
                </a:r>
                <a:r>
                  <a:rPr lang="en-US" altLang="zh-CN" sz="1200" i="0">
                    <a:latin typeface="Cambria Math" panose="02040503050406030204" pitchFamily="18" charset="0"/>
                  </a:rPr>
                  <a:t>𝑆)</a:t>
                </a:r>
                <a:r>
                  <a:rPr lang="en-US" altLang="zh-CN" sz="1200" b="0" i="0" smtClean="0">
                    <a:latin typeface="Cambria Math" panose="02040503050406030204" pitchFamily="18" charset="0"/>
                  </a:rPr>
                  <a:t>  </a:t>
                </a:r>
                <a:r>
                  <a:rPr lang="en-US" altLang="zh-CN" sz="1200" b="0" i="0" u="none" strike="noStrike" kern="1200" baseline="0" dirty="0" smtClean="0">
                    <a:solidFill>
                      <a:schemeClr val="tx1"/>
                    </a:solidFill>
                    <a:latin typeface="+mn-lt"/>
                    <a:ea typeface="+mn-ea"/>
                    <a:cs typeface="+mn-cs"/>
                  </a:rPr>
                  <a:t> is the area function defined as:</a:t>
                </a:r>
              </a:p>
              <a:p>
                <a:r>
                  <a:rPr lang="en-US" altLang="zh-CN" sz="1200" b="0" i="0" u="none" strike="noStrike" kern="1200" baseline="0" dirty="0" smtClean="0">
                    <a:solidFill>
                      <a:schemeClr val="tx1"/>
                    </a:solidFill>
                    <a:latin typeface="+mn-lt"/>
                    <a:ea typeface="+mn-ea"/>
                    <a:cs typeface="+mn-cs"/>
                  </a:rPr>
                  <a:t>To minimize </a:t>
                </a:r>
                <a:r>
                  <a:rPr lang="en-US" altLang="zh-CN" sz="1200" b="0" i="0" u="none" strike="noStrike" kern="1200" baseline="0" dirty="0" err="1" smtClean="0">
                    <a:solidFill>
                      <a:schemeClr val="tx1"/>
                    </a:solidFill>
                    <a:latin typeface="+mn-lt"/>
                    <a:ea typeface="+mn-ea"/>
                    <a:cs typeface="+mn-cs"/>
                  </a:rPr>
                  <a:t>Esim</a:t>
                </a:r>
                <a:r>
                  <a:rPr lang="en-US" altLang="zh-CN" sz="1200" b="0" i="0" u="none" strike="noStrike" kern="1200" baseline="0" dirty="0" smtClean="0">
                    <a:solidFill>
                      <a:schemeClr val="tx1"/>
                    </a:solidFill>
                    <a:latin typeface="+mn-lt"/>
                    <a:ea typeface="+mn-ea"/>
                    <a:cs typeface="+mn-cs"/>
                  </a:rPr>
                  <a:t>( T1; T2) and maintain the coupling of T1 and T2, we perform shape morphing between M and S2.</a:t>
                </a:r>
              </a:p>
              <a:p>
                <a:r>
                  <a:rPr lang="en-US" altLang="zh-CN" sz="1200" b="0" i="0" u="none" strike="noStrike" kern="1200" baseline="0" dirty="0" smtClean="0">
                    <a:solidFill>
                      <a:schemeClr val="tx1"/>
                    </a:solidFill>
                    <a:latin typeface="+mn-lt"/>
                    <a:ea typeface="+mn-ea"/>
                    <a:cs typeface="+mn-cs"/>
                  </a:rPr>
                  <a:t>The shape T1 is defined from the distortion of T2 (specifically the tiling points) and the overall quadrilateral tiling pattern.</a:t>
                </a:r>
                <a:endParaRPr lang="en-US" altLang="zh-CN" sz="1200" b="1" i="0" u="none" strike="noStrike" kern="1200" baseline="0" dirty="0" smtClean="0">
                  <a:solidFill>
                    <a:schemeClr val="tx1"/>
                  </a:solidFill>
                  <a:latin typeface="+mn-lt"/>
                  <a:ea typeface="+mn-ea"/>
                  <a:cs typeface="+mn-cs"/>
                </a:endParaRPr>
              </a:p>
            </p:txBody>
          </p:sp>
        </mc:Fallback>
      </mc:AlternateContent>
      <p:sp>
        <p:nvSpPr>
          <p:cNvPr id="4" name="灯片编号占位符 3"/>
          <p:cNvSpPr>
            <a:spLocks noGrp="1"/>
          </p:cNvSpPr>
          <p:nvPr>
            <p:ph type="sldNum" sz="quarter" idx="5"/>
          </p:nvPr>
        </p:nvSpPr>
        <p:spPr/>
        <p:txBody>
          <a:bodyPr/>
          <a:lstStyle/>
          <a:p>
            <a:fld id="{2CD22768-4057-40EA-80AF-678E3D731D14}" type="slidenum">
              <a:rPr lang="zh-CN" altLang="en-US" smtClean="0"/>
              <a:t>19</a:t>
            </a:fld>
            <a:endParaRPr lang="zh-CN" altLang="en-US"/>
          </a:p>
        </p:txBody>
      </p:sp>
    </p:spTree>
    <p:extLst>
      <p:ext uri="{BB962C8B-B14F-4D97-AF65-F5344CB8AC3E}">
        <p14:creationId xmlns:p14="http://schemas.microsoft.com/office/powerpoint/2010/main" val="1964639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In the process of morphing, </a:t>
            </a: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We employ a two-level hierarchical interpolation algorithm.:</a:t>
            </a:r>
          </a:p>
          <a:p>
            <a:r>
              <a:rPr lang="en-US" altLang="zh-CN" sz="1200" b="0" i="0" u="none" strike="noStrike" kern="1200" baseline="0" dirty="0">
                <a:solidFill>
                  <a:schemeClr val="tx1"/>
                </a:solidFill>
                <a:latin typeface="+mn-lt"/>
                <a:ea typeface="+mn-ea"/>
                <a:cs typeface="+mn-cs"/>
              </a:rPr>
              <a:t>First align M and S2 and compute their corresponding frame polygons according to the tiling vertices and feature points. </a:t>
            </a: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Then, we morph </a:t>
            </a:r>
            <a:r>
              <a:rPr lang="en-US" altLang="zh-CN" sz="1200" dirty="0">
                <a:latin typeface="Times New Roman" panose="02020603050405020304" pitchFamily="18" charset="0"/>
                <a:cs typeface="Times New Roman" panose="02020603050405020304" pitchFamily="18" charset="0"/>
              </a:rPr>
              <a:t>each interval of contour </a:t>
            </a:r>
            <a:r>
              <a:rPr lang="en-US" altLang="zh-CN" sz="1200" b="0" i="0" u="none" strike="noStrike" kern="1200" baseline="0" dirty="0">
                <a:solidFill>
                  <a:schemeClr val="tx1"/>
                </a:solidFill>
                <a:latin typeface="+mn-lt"/>
                <a:ea typeface="+mn-ea"/>
                <a:cs typeface="+mn-cs"/>
              </a:rPr>
              <a:t>into intermediate </a:t>
            </a:r>
            <a:r>
              <a:rPr lang="en-US" altLang="zh-CN" sz="1200" b="0" i="0" u="none" strike="noStrike" kern="1200" baseline="0" dirty="0" smtClean="0">
                <a:solidFill>
                  <a:schemeClr val="tx1"/>
                </a:solidFill>
                <a:latin typeface="+mn-lt"/>
                <a:ea typeface="+mn-ea"/>
                <a:cs typeface="+mn-cs"/>
              </a:rPr>
              <a:t>shapes </a:t>
            </a:r>
            <a:endParaRPr lang="en-US" altLang="zh-CN" sz="1200" b="0" i="0" u="none" strike="noStrike" kern="1200" baseline="0" dirty="0">
              <a:solidFill>
                <a:schemeClr val="tx1"/>
              </a:solidFill>
              <a:latin typeface="+mn-lt"/>
              <a:ea typeface="+mn-ea"/>
              <a:cs typeface="+mn-cs"/>
            </a:endParaRP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to obtain the optimized result of T1 and T2.</a:t>
            </a: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The four tiling vertices stay fixed through the morphing process thus ensuring the connectivity of tiles in the final tiling. </a:t>
            </a:r>
          </a:p>
        </p:txBody>
      </p:sp>
      <p:sp>
        <p:nvSpPr>
          <p:cNvPr id="4" name="灯片编号占位符 3"/>
          <p:cNvSpPr>
            <a:spLocks noGrp="1"/>
          </p:cNvSpPr>
          <p:nvPr>
            <p:ph type="sldNum" sz="quarter" idx="5"/>
          </p:nvPr>
        </p:nvSpPr>
        <p:spPr/>
        <p:txBody>
          <a:bodyPr/>
          <a:lstStyle/>
          <a:p>
            <a:fld id="{25C7FD3C-1023-4902-BBAE-F877B93BA3F0}" type="slidenum">
              <a:rPr lang="zh-CN" altLang="en-US" smtClean="0"/>
              <a:t>20</a:t>
            </a:fld>
            <a:endParaRPr lang="zh-CN" altLang="en-US"/>
          </a:p>
        </p:txBody>
      </p:sp>
    </p:spTree>
    <p:extLst>
      <p:ext uri="{BB962C8B-B14F-4D97-AF65-F5344CB8AC3E}">
        <p14:creationId xmlns:p14="http://schemas.microsoft.com/office/powerpoint/2010/main" val="147965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baseline="0" dirty="0">
                <a:latin typeface="Times New Roman" panose="02020603050405020304" pitchFamily="18" charset="0"/>
                <a:cs typeface="Times New Roman" panose="02020603050405020304" pitchFamily="18" charset="0"/>
              </a:rPr>
              <a:t>[click]</a:t>
            </a:r>
            <a:r>
              <a:rPr lang="en-US" altLang="zh-CN" dirty="0">
                <a:latin typeface="Times New Roman" panose="02020603050405020304" pitchFamily="18" charset="0"/>
                <a:ea typeface="宋体" panose="02010600030101010101" pitchFamily="2" charset="-122"/>
              </a:rPr>
              <a:t>Hollow-out artwork and ornaments usually </a:t>
            </a:r>
            <a:r>
              <a:rPr lang="en-US" altLang="zh-CN" sz="1200" b="1" baseline="0" dirty="0">
                <a:latin typeface="Times New Roman" panose="02020603050405020304" pitchFamily="18" charset="0"/>
                <a:cs typeface="Times New Roman" panose="02020603050405020304" pitchFamily="18" charset="0"/>
              </a:rPr>
              <a:t>[click] </a:t>
            </a:r>
            <a:r>
              <a:rPr lang="en-US" altLang="zh-CN" dirty="0">
                <a:latin typeface="Times New Roman" panose="02020603050405020304" pitchFamily="18" charset="0"/>
                <a:ea typeface="宋体" panose="02010600030101010101" pitchFamily="2" charset="-122"/>
              </a:rPr>
              <a:t>have beautiful appearance and a transparent sense of hierarchy </a:t>
            </a:r>
          </a:p>
          <a:p>
            <a:endParaRPr lang="en-US" altLang="zh-CN" sz="1200" b="1" baseline="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200" b="1" baseline="0" dirty="0">
                <a:latin typeface="Times New Roman" panose="02020603050405020304" pitchFamily="18" charset="0"/>
                <a:cs typeface="Times New Roman" panose="02020603050405020304" pitchFamily="18" charset="0"/>
              </a:rPr>
              <a:t>[click] </a:t>
            </a:r>
            <a:r>
              <a:rPr lang="en-US" altLang="zh-CN" sz="1200" b="0" i="0" kern="1200" dirty="0">
                <a:solidFill>
                  <a:schemeClr val="tx1"/>
                </a:solidFill>
                <a:effectLst/>
                <a:latin typeface="+mn-lt"/>
                <a:ea typeface="+mn-ea"/>
                <a:cs typeface="+mn-cs"/>
              </a:rPr>
              <a:t>However,</a:t>
            </a:r>
            <a:r>
              <a:rPr lang="en-US" altLang="zh-CN" sz="1200" b="0" i="0" kern="1200" baseline="0" dirty="0">
                <a:solidFill>
                  <a:schemeClr val="tx1"/>
                </a:solidFill>
                <a:effectLst/>
                <a:latin typeface="+mn-lt"/>
                <a:ea typeface="+mn-ea"/>
                <a:cs typeface="+mn-cs"/>
              </a:rPr>
              <a:t> m</a:t>
            </a:r>
            <a:r>
              <a:rPr lang="en-US" altLang="zh-CN" dirty="0">
                <a:latin typeface="Times New Roman" panose="02020603050405020304" pitchFamily="18" charset="0"/>
                <a:ea typeface="宋体" panose="02010600030101010101" pitchFamily="2" charset="-122"/>
              </a:rPr>
              <a:t>ost</a:t>
            </a:r>
            <a:r>
              <a:rPr lang="en-US" altLang="zh-CN" baseline="0" dirty="0">
                <a:latin typeface="Times New Roman" panose="02020603050405020304" pitchFamily="18" charset="0"/>
                <a:ea typeface="宋体" panose="02010600030101010101" pitchFamily="2" charset="-122"/>
              </a:rPr>
              <a:t> of them </a:t>
            </a:r>
            <a:r>
              <a:rPr lang="en-US" altLang="zh-CN" dirty="0">
                <a:latin typeface="Times New Roman" panose="02020603050405020304" pitchFamily="18" charset="0"/>
                <a:ea typeface="宋体" panose="02010600030101010101" pitchFamily="2" charset="-122"/>
              </a:rPr>
              <a:t>express contours or an image by the solid or hollow part separately.</a:t>
            </a:r>
          </a:p>
          <a:p>
            <a:endParaRPr lang="en-US" altLang="zh-CN" dirty="0">
              <a:latin typeface="Times New Roman" panose="02020603050405020304" pitchFamily="18" charset="0"/>
              <a:ea typeface="宋体" panose="02010600030101010101" pitchFamily="2"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[click] N</a:t>
            </a:r>
            <a:r>
              <a:rPr lang="en-US" altLang="zh-CN" sz="1200" b="0" dirty="0">
                <a:latin typeface="Times New Roman" panose="02020603050405020304" pitchFamily="18" charset="0"/>
                <a:cs typeface="Times New Roman" panose="02020603050405020304" pitchFamily="18" charset="0"/>
              </a:rPr>
              <a:t>one of them utilizes both solid and hollow spaces simultaneously</a:t>
            </a:r>
            <a:r>
              <a:rPr lang="en-US" altLang="zh-CN" sz="1200" b="0" baseline="0" dirty="0">
                <a:latin typeface="Times New Roman" panose="02020603050405020304" pitchFamily="18" charset="0"/>
                <a:cs typeface="Times New Roman" panose="02020603050405020304" pitchFamily="18" charset="0"/>
              </a:rPr>
              <a:t> though it can bring</a:t>
            </a:r>
            <a:r>
              <a:rPr lang="en-US" altLang="zh-CN" dirty="0">
                <a:latin typeface="Times New Roman" panose="02020603050405020304" pitchFamily="18" charset="0"/>
                <a:ea typeface="宋体" panose="02010600030101010101" pitchFamily="2" charset="-122"/>
              </a:rPr>
              <a:t> </a:t>
            </a:r>
            <a:r>
              <a:rPr lang="en-US" altLang="zh-CN" sz="1200" dirty="0">
                <a:latin typeface="Times New Roman" panose="02020603050405020304" pitchFamily="18" charset="0"/>
                <a:cs typeface="Times New Roman" panose="02020603050405020304" pitchFamily="18" charset="0"/>
              </a:rPr>
              <a:t>novel artistic and aesthetic effects.</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25C7FD3C-1023-4902-BBAE-F877B93BA3F0}" type="slidenum">
              <a:rPr lang="zh-CN" altLang="en-US" smtClean="0"/>
              <a:t>2</a:t>
            </a:fld>
            <a:endParaRPr lang="zh-CN" altLang="en-US"/>
          </a:p>
        </p:txBody>
      </p:sp>
    </p:spTree>
    <p:extLst>
      <p:ext uri="{BB962C8B-B14F-4D97-AF65-F5344CB8AC3E}">
        <p14:creationId xmlns:p14="http://schemas.microsoft.com/office/powerpoint/2010/main" val="1777325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Given a dove shape as input, </a:t>
                </a: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our system generates the top five dihedral tiling results. </a:t>
                </a:r>
              </a:p>
              <a:p>
                <a:r>
                  <a:rPr lang="en-US" altLang="zh-CN" sz="1200" b="1" i="0" u="none" strike="noStrike" kern="1200" baseline="0" dirty="0">
                    <a:solidFill>
                      <a:schemeClr val="tx1"/>
                    </a:solidFill>
                    <a:latin typeface="+mn-lt"/>
                    <a:ea typeface="+mn-ea"/>
                    <a:cs typeface="+mn-cs"/>
                  </a:rPr>
                  <a:t>[click] </a:t>
                </a:r>
                <a:r>
                  <a:rPr lang="en-US" altLang="zh-CN" sz="1200" dirty="0">
                    <a:latin typeface="Times New Roman" panose="02020603050405020304" pitchFamily="18" charset="0"/>
                    <a:ea typeface="宋体" panose="02010600030101010101" pitchFamily="2" charset="-122"/>
                  </a:rPr>
                  <a:t>The rightmost dog is a failure example though it minimizes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𝐸</m:t>
                        </m:r>
                      </m:e>
                      <m:sub>
                        <m:r>
                          <a:rPr lang="en-US" altLang="zh-CN" sz="1200" i="1">
                            <a:latin typeface="Cambria Math" panose="02040503050406030204" pitchFamily="18" charset="0"/>
                          </a:rPr>
                          <m:t>𝑠𝑖𝑚</m:t>
                        </m:r>
                      </m:sub>
                    </m:sSub>
                  </m:oMath>
                </a14:m>
                <a:r>
                  <a:rPr lang="en-US" altLang="zh-CN" sz="1200" dirty="0">
                    <a:latin typeface="Times New Roman" panose="02020603050405020304" pitchFamily="18" charset="0"/>
                    <a:ea typeface="宋体" panose="02010600030101010101" pitchFamily="2" charset="-122"/>
                  </a:rPr>
                  <a:t>. Cause the results are less meaningful due to large deformations in the simultaneous optimizations. </a:t>
                </a:r>
                <a:endParaRPr lang="zh-CN" altLang="en-US" sz="1200" baseline="50000" dirty="0"/>
              </a:p>
            </p:txBody>
          </p:sp>
        </mc:Choice>
        <mc:Fallback xmlns="">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Given a dove shape </a:t>
                </a:r>
                <a:r>
                  <a:rPr lang="en-US" altLang="zh-CN" sz="1200" b="0" i="0" u="none" strike="noStrike" kern="1200" baseline="0" dirty="0" smtClean="0">
                    <a:solidFill>
                      <a:schemeClr val="tx1"/>
                    </a:solidFill>
                    <a:latin typeface="+mn-lt"/>
                    <a:ea typeface="+mn-ea"/>
                    <a:cs typeface="+mn-cs"/>
                  </a:rPr>
                  <a:t>as </a:t>
                </a:r>
                <a:r>
                  <a:rPr lang="en-US" altLang="zh-CN" sz="1200" b="0" i="0" u="none" strike="noStrike" kern="1200" baseline="0" dirty="0">
                    <a:solidFill>
                      <a:schemeClr val="tx1"/>
                    </a:solidFill>
                    <a:latin typeface="+mn-lt"/>
                    <a:ea typeface="+mn-ea"/>
                    <a:cs typeface="+mn-cs"/>
                  </a:rPr>
                  <a:t>input, our system generates the top five dihedral tiling results. The matched shapes from the dataset are also </a:t>
                </a:r>
                <a:r>
                  <a:rPr lang="en-US" altLang="zh-CN" sz="1200" b="0" i="0" u="none" strike="noStrike" kern="1200" baseline="0" dirty="0" smtClean="0">
                    <a:solidFill>
                      <a:schemeClr val="tx1"/>
                    </a:solidFill>
                    <a:latin typeface="+mn-lt"/>
                    <a:ea typeface="+mn-ea"/>
                    <a:cs typeface="+mn-cs"/>
                  </a:rPr>
                  <a:t>listed.</a:t>
                </a:r>
              </a:p>
              <a:p>
                <a:r>
                  <a:rPr lang="en-US" altLang="zh-CN" sz="1200" b="0" i="0" u="none" strike="noStrike" kern="1200" baseline="0" dirty="0" smtClean="0">
                    <a:solidFill>
                      <a:schemeClr val="tx1"/>
                    </a:solidFill>
                    <a:latin typeface="+mn-lt"/>
                    <a:ea typeface="+mn-ea"/>
                    <a:cs typeface="+mn-cs"/>
                  </a:rPr>
                  <a:t>The </a:t>
                </a:r>
                <a:r>
                  <a:rPr lang="en-US" altLang="zh-CN" sz="1200" b="0" i="0" u="none" strike="noStrike" kern="1200" baseline="0" dirty="0">
                    <a:solidFill>
                      <a:schemeClr val="tx1"/>
                    </a:solidFill>
                    <a:latin typeface="+mn-lt"/>
                    <a:ea typeface="+mn-ea"/>
                    <a:cs typeface="+mn-cs"/>
                  </a:rPr>
                  <a:t>first result (top middle) takes the same shape as the </a:t>
                </a:r>
                <a:r>
                  <a:rPr lang="en-US" altLang="zh-CN" sz="1200" b="0" i="0" u="none" strike="noStrike" kern="1200" baseline="0" dirty="0" smtClean="0">
                    <a:solidFill>
                      <a:schemeClr val="tx1"/>
                    </a:solidFill>
                    <a:latin typeface="+mn-lt"/>
                    <a:ea typeface="+mn-ea"/>
                    <a:cs typeface="+mn-cs"/>
                  </a:rPr>
                  <a:t>dual shape.</a:t>
                </a:r>
                <a:endParaRPr lang="en-US" altLang="zh-CN" sz="1200" b="0" i="0" u="none" strike="noStrike" kern="1200" baseline="0" dirty="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ea typeface="宋体" panose="02010600030101010101" pitchFamily="2" charset="-122"/>
                  </a:rPr>
                  <a:t>The rightmost dog is a failure example though it minimizes </a:t>
                </a:r>
                <a:r>
                  <a:rPr lang="en-US" altLang="zh-CN" sz="1200" i="0">
                    <a:latin typeface="Cambria Math" panose="02040503050406030204" pitchFamily="18" charset="0"/>
                  </a:rPr>
                  <a:t>𝐸_𝑠𝑖𝑚</a:t>
                </a:r>
                <a:r>
                  <a:rPr lang="en-US" altLang="zh-CN" sz="1200" dirty="0">
                    <a:latin typeface="Times New Roman" panose="02020603050405020304" pitchFamily="18" charset="0"/>
                    <a:ea typeface="宋体" panose="02010600030101010101" pitchFamily="2" charset="-122"/>
                  </a:rPr>
                  <a:t>. Cause the results are less meaningful due to large deformations in the simultaneous optimizations. </a:t>
                </a:r>
                <a:endParaRPr lang="zh-CN" altLang="en-US" sz="1200" baseline="50000" dirty="0"/>
              </a:p>
              <a:p>
                <a:r>
                  <a:rPr lang="en-US" altLang="zh-CN" sz="1200" b="0" i="0" u="none" strike="noStrike" kern="1200" baseline="0" dirty="0" smtClean="0">
                    <a:solidFill>
                      <a:schemeClr val="tx1"/>
                    </a:solidFill>
                    <a:latin typeface="+mn-lt"/>
                    <a:ea typeface="+mn-ea"/>
                    <a:cs typeface="+mn-cs"/>
                  </a:rPr>
                  <a:t>Thus, we recommend the users to assign one shape as the input and trust the dataset to obtain a set of reasonable results rather then input</a:t>
                </a:r>
                <a:r>
                  <a:rPr lang="en-US" altLang="zh-CN" sz="1200" dirty="0" smtClean="0">
                    <a:latin typeface="Times New Roman" panose="02020603050405020304" pitchFamily="18" charset="0"/>
                    <a:ea typeface="宋体" panose="02010600030101010101" pitchFamily="2" charset="-122"/>
                  </a:rPr>
                  <a:t> </a:t>
                </a:r>
                <a:r>
                  <a:rPr lang="en-US" altLang="zh-CN" sz="1200" dirty="0">
                    <a:latin typeface="Times New Roman" panose="02020603050405020304" pitchFamily="18" charset="0"/>
                    <a:ea typeface="宋体" panose="02010600030101010101" pitchFamily="2" charset="-122"/>
                  </a:rPr>
                  <a:t>two arbitrary </a:t>
                </a:r>
                <a:r>
                  <a:rPr lang="en-US" altLang="zh-CN" sz="1200" dirty="0" smtClean="0">
                    <a:latin typeface="Times New Roman" panose="02020603050405020304" pitchFamily="18" charset="0"/>
                    <a:ea typeface="宋体" panose="02010600030101010101" pitchFamily="2" charset="-122"/>
                  </a:rPr>
                  <a:t>shapes.</a:t>
                </a:r>
                <a:endParaRPr lang="zh-CN" altLang="en-US" dirty="0"/>
              </a:p>
            </p:txBody>
          </p:sp>
        </mc:Fallback>
      </mc:AlternateContent>
      <p:sp>
        <p:nvSpPr>
          <p:cNvPr id="4" name="灯片编号占位符 3"/>
          <p:cNvSpPr>
            <a:spLocks noGrp="1"/>
          </p:cNvSpPr>
          <p:nvPr>
            <p:ph type="sldNum" sz="quarter" idx="10"/>
          </p:nvPr>
        </p:nvSpPr>
        <p:spPr/>
        <p:txBody>
          <a:bodyPr/>
          <a:lstStyle/>
          <a:p>
            <a:fld id="{25C7FD3C-1023-4902-BBAE-F877B93BA3F0}" type="slidenum">
              <a:rPr lang="zh-CN" altLang="en-US" smtClean="0"/>
              <a:t>21</a:t>
            </a:fld>
            <a:endParaRPr lang="zh-CN" altLang="en-US"/>
          </a:p>
        </p:txBody>
      </p:sp>
    </p:spTree>
    <p:extLst>
      <p:ext uri="{BB962C8B-B14F-4D97-AF65-F5344CB8AC3E}">
        <p14:creationId xmlns:p14="http://schemas.microsoft.com/office/powerpoint/2010/main" val="1149595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Here are Various dual-shape tiling patterns generated by our system.</a:t>
            </a:r>
            <a:endParaRPr lang="zh-CN" altLang="en-US" dirty="0"/>
          </a:p>
        </p:txBody>
      </p:sp>
      <p:sp>
        <p:nvSpPr>
          <p:cNvPr id="4" name="灯片编号占位符 3"/>
          <p:cNvSpPr>
            <a:spLocks noGrp="1"/>
          </p:cNvSpPr>
          <p:nvPr>
            <p:ph type="sldNum" sz="quarter" idx="10"/>
          </p:nvPr>
        </p:nvSpPr>
        <p:spPr/>
        <p:txBody>
          <a:bodyPr/>
          <a:lstStyle/>
          <a:p>
            <a:fld id="{25C7FD3C-1023-4902-BBAE-F877B93BA3F0}" type="slidenum">
              <a:rPr lang="zh-CN" altLang="en-US" smtClean="0"/>
              <a:t>22</a:t>
            </a:fld>
            <a:endParaRPr lang="zh-CN" altLang="en-US"/>
          </a:p>
        </p:txBody>
      </p:sp>
    </p:spTree>
    <p:extLst>
      <p:ext uri="{BB962C8B-B14F-4D97-AF65-F5344CB8AC3E}">
        <p14:creationId xmlns:p14="http://schemas.microsoft.com/office/powerpoint/2010/main" val="4072638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We show a gradual deformation to achieve the sky-and-water pattern of Lin’s work.</a:t>
            </a:r>
            <a:r>
              <a:rPr lang="en-US" altLang="zh-CN" sz="1200" b="1" i="0" u="none" strike="noStrike" kern="1200" baseline="0" dirty="0">
                <a:solidFill>
                  <a:schemeClr val="tx1"/>
                </a:solidFill>
                <a:latin typeface="+mn-lt"/>
                <a:ea typeface="+mn-ea"/>
                <a:cs typeface="+mn-cs"/>
              </a:rPr>
              <a:t> [click] </a:t>
            </a:r>
            <a:r>
              <a:rPr lang="en-US" altLang="zh-CN" sz="1200" b="0" i="0" u="none" strike="noStrike" kern="1200" baseline="0" dirty="0">
                <a:solidFill>
                  <a:schemeClr val="tx1"/>
                </a:solidFill>
                <a:latin typeface="+mn-lt"/>
                <a:ea typeface="+mn-ea"/>
                <a:cs typeface="+mn-cs"/>
              </a:rPr>
              <a:t> The comparison shows that our method better preserves the contour geometry and thus the shape visual appearance and quality, especially in the black frame where the two shapes are </a:t>
            </a:r>
            <a:r>
              <a:rPr lang="en-US" altLang="zh-CN" sz="1200" b="0" i="0" u="none" strike="noStrike" kern="1200" baseline="0" dirty="0" smtClean="0">
                <a:solidFill>
                  <a:schemeClr val="tx1"/>
                </a:solidFill>
                <a:latin typeface="+mn-lt"/>
                <a:ea typeface="+mn-ea"/>
                <a:cs typeface="+mn-cs"/>
              </a:rPr>
              <a:t>coexist.</a:t>
            </a:r>
            <a:endParaRPr lang="en-US" altLang="zh-CN" dirty="0">
              <a:latin typeface="Times New Roman" panose="02020603050405020304" pitchFamily="18" charset="0"/>
              <a:ea typeface="+mn-ea"/>
            </a:endParaRPr>
          </a:p>
        </p:txBody>
      </p:sp>
      <p:sp>
        <p:nvSpPr>
          <p:cNvPr id="4" name="灯片编号占位符 3"/>
          <p:cNvSpPr>
            <a:spLocks noGrp="1"/>
          </p:cNvSpPr>
          <p:nvPr>
            <p:ph type="sldNum" sz="quarter" idx="5"/>
          </p:nvPr>
        </p:nvSpPr>
        <p:spPr/>
        <p:txBody>
          <a:bodyPr/>
          <a:lstStyle/>
          <a:p>
            <a:fld id="{2CD22768-4057-40EA-80AF-678E3D731D14}" type="slidenum">
              <a:rPr lang="zh-CN" altLang="en-US" smtClean="0"/>
              <a:t>23</a:t>
            </a:fld>
            <a:endParaRPr lang="zh-CN" altLang="en-US"/>
          </a:p>
        </p:txBody>
      </p:sp>
    </p:spTree>
    <p:extLst>
      <p:ext uri="{BB962C8B-B14F-4D97-AF65-F5344CB8AC3E}">
        <p14:creationId xmlns:p14="http://schemas.microsoft.com/office/powerpoint/2010/main" val="1873891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After obtaining the dual tessellation, we will generate the fabricable model by 3D modeling and Structure Optimization.</a:t>
            </a:r>
            <a:endParaRPr lang="zh-CN" altLang="en-US" dirty="0"/>
          </a:p>
        </p:txBody>
      </p:sp>
      <p:sp>
        <p:nvSpPr>
          <p:cNvPr id="4" name="灯片编号占位符 3"/>
          <p:cNvSpPr>
            <a:spLocks noGrp="1"/>
          </p:cNvSpPr>
          <p:nvPr>
            <p:ph type="sldNum" sz="quarter" idx="10"/>
          </p:nvPr>
        </p:nvSpPr>
        <p:spPr/>
        <p:txBody>
          <a:bodyPr/>
          <a:lstStyle/>
          <a:p>
            <a:fld id="{25C7FD3C-1023-4902-BBAE-F877B93BA3F0}" type="slidenum">
              <a:rPr lang="zh-CN" altLang="en-US" smtClean="0"/>
              <a:t>24</a:t>
            </a:fld>
            <a:endParaRPr lang="zh-CN" altLang="en-US"/>
          </a:p>
        </p:txBody>
      </p:sp>
    </p:spTree>
    <p:extLst>
      <p:ext uri="{BB962C8B-B14F-4D97-AF65-F5344CB8AC3E}">
        <p14:creationId xmlns:p14="http://schemas.microsoft.com/office/powerpoint/2010/main" val="1391954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[click]</a:t>
                </a:r>
                <a:r>
                  <a:rPr lang="en-US" altLang="zh-CN" sz="1200" b="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First map the input 3D mesh model onto 2D parameter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[click] </a:t>
                </a:r>
                <a:r>
                  <a:rPr lang="en-US" altLang="zh-CN" sz="1200" b="1" kern="1200" dirty="0" smtClean="0">
                    <a:solidFill>
                      <a:schemeClr val="tx1"/>
                    </a:solidFill>
                    <a:effectLst/>
                    <a:latin typeface="+mn-lt"/>
                    <a:ea typeface="+mn-ea"/>
                    <a:cs typeface="+mn-cs"/>
                  </a:rPr>
                  <a:t>second, </a:t>
                </a:r>
                <a:r>
                  <a:rPr lang="en-US" altLang="zh-CN" sz="1200" kern="1200" dirty="0" smtClean="0">
                    <a:solidFill>
                      <a:schemeClr val="tx1"/>
                    </a:solidFill>
                    <a:effectLst/>
                    <a:latin typeface="+mn-lt"/>
                    <a:ea typeface="+mn-ea"/>
                    <a:cs typeface="+mn-cs"/>
                  </a:rPr>
                  <a:t>Overlay </a:t>
                </a:r>
                <a:r>
                  <a:rPr lang="en-US" altLang="zh-CN" sz="1200" kern="1200" dirty="0">
                    <a:solidFill>
                      <a:schemeClr val="tx1"/>
                    </a:solidFill>
                    <a:effectLst/>
                    <a:latin typeface="+mn-lt"/>
                    <a:ea typeface="+mn-ea"/>
                    <a:cs typeface="+mn-cs"/>
                  </a:rPr>
                  <a:t>the 2D tiling pattern onto the parameterized mesh and compute the boolean difference between them; </a:t>
                </a:r>
                <a:endParaRPr lang="en-US" altLang="zh-CN"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[click] Then we </a:t>
                </a:r>
                <a:r>
                  <a:rPr lang="en-US" altLang="zh-CN" sz="1200" kern="1200" dirty="0">
                    <a:solidFill>
                      <a:schemeClr val="tx1"/>
                    </a:solidFill>
                    <a:effectLst/>
                    <a:latin typeface="+mn-lt"/>
                    <a:ea typeface="+mn-ea"/>
                    <a:cs typeface="+mn-cs"/>
                  </a:rPr>
                  <a:t>Map back the planar triangular mesh to three-dimensional space </a:t>
                </a:r>
                <a:r>
                  <a:rPr lang="en-US" altLang="zh-CN" sz="1200" dirty="0">
                    <a:latin typeface="Times New Roman" panose="02020603050405020304" pitchFamily="18" charset="0"/>
                    <a:ea typeface="宋体" panose="02010600030101010101" pitchFamily="2" charset="-122"/>
                  </a:rPr>
                  <a:t>and extrude each vertex to obtain a dual-tile shell model.</a:t>
                </a:r>
                <a:endParaRPr lang="en-US" altLang="zh-CN" sz="1200" kern="1200" dirty="0">
                  <a:solidFill>
                    <a:schemeClr val="tx1"/>
                  </a:solidFill>
                  <a:effectLst/>
                  <a:latin typeface="+mn-lt"/>
                  <a:ea typeface="+mn-ea"/>
                  <a:cs typeface="+mn-cs"/>
                </a:endParaRPr>
              </a:p>
            </p:txBody>
          </p:sp>
        </mc:Choice>
        <mc:Fallback xmlns="">
          <p:sp>
            <p:nvSpPr>
              <p:cNvPr id="3" name="备注占位符 2"/>
              <p:cNvSpPr>
                <a:spLocks noGrp="1"/>
              </p:cNvSpPr>
              <p:nvPr>
                <p:ph type="body" idx="1"/>
              </p:nvPr>
            </p:nvSpPr>
            <p:spPr/>
            <p:txBody>
              <a:bodyPr/>
              <a:lstStyle/>
              <a:p>
                <a:pPr lvl="0"/>
                <a:r>
                  <a:rPr lang="en-US" altLang="zh-CN" sz="1200" b="0" i="0" u="none" strike="noStrike" kern="1200" baseline="0" dirty="0" smtClean="0">
                    <a:solidFill>
                      <a:schemeClr val="tx1"/>
                    </a:solidFill>
                    <a:latin typeface="+mn-lt"/>
                    <a:ea typeface="+mn-ea"/>
                    <a:cs typeface="+mn-cs"/>
                  </a:rPr>
                  <a:t>In this step </a:t>
                </a:r>
              </a:p>
              <a:p>
                <a:pPr lvl="0"/>
                <a:r>
                  <a:rPr lang="en-US" altLang="zh-CN" sz="1200" kern="1200" dirty="0" smtClean="0">
                    <a:solidFill>
                      <a:schemeClr val="tx1"/>
                    </a:solidFill>
                    <a:effectLst/>
                    <a:latin typeface="+mn-lt"/>
                    <a:ea typeface="+mn-ea"/>
                    <a:cs typeface="+mn-cs"/>
                  </a:rPr>
                  <a:t>First map the input 3D mesh model onto 2D parameter domain by an As-rigid-as-possible parameterization method</a:t>
                </a:r>
                <a:r>
                  <a:rPr lang="en-US" altLang="zh-CN" sz="1200" kern="1200" baseline="30000" dirty="0">
                    <a:solidFill>
                      <a:schemeClr val="tx1"/>
                    </a:solidFill>
                    <a:effectLst/>
                    <a:latin typeface="+mn-lt"/>
                    <a:ea typeface="+mn-ea"/>
                    <a:cs typeface="+mn-cs"/>
                  </a:rPr>
                  <a:t>[4]</a:t>
                </a:r>
                <a:r>
                  <a:rPr lang="en-US" altLang="zh-CN" sz="1200"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[click] [click]</a:t>
                </a:r>
                <a:endParaRPr lang="zh-CN" altLang="zh-CN" sz="1200" kern="1200" dirty="0">
                  <a:solidFill>
                    <a:schemeClr val="tx1"/>
                  </a:solidFill>
                  <a:effectLst/>
                  <a:latin typeface="+mn-lt"/>
                  <a:ea typeface="+mn-ea"/>
                  <a:cs typeface="+mn-cs"/>
                </a:endParaRPr>
              </a:p>
              <a:p>
                <a:pPr lvl="0"/>
                <a:r>
                  <a:rPr lang="en-US" altLang="zh-CN" sz="1200" kern="1200" dirty="0">
                    <a:solidFill>
                      <a:schemeClr val="tx1"/>
                    </a:solidFill>
                    <a:effectLst/>
                    <a:latin typeface="+mn-lt"/>
                    <a:ea typeface="+mn-ea"/>
                    <a:cs typeface="+mn-cs"/>
                  </a:rPr>
                  <a:t>Overlay the 2D tiling pattern onto the parameterized mesh and compute the cutout difference between them;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enhance stability by dilating contours, thus thickening the connectors between these contours. The conversion from points to connectors transform the hollow pattern into isolated components, which can be easily subtracted using the </a:t>
                </a:r>
                <a:r>
                  <a:rPr lang="en-US" altLang="zh-CN" sz="1200" kern="1200" dirty="0" err="1">
                    <a:solidFill>
                      <a:schemeClr val="tx1"/>
                    </a:solidFill>
                    <a:effectLst/>
                    <a:latin typeface="+mn-lt"/>
                    <a:ea typeface="+mn-ea"/>
                    <a:cs typeface="+mn-cs"/>
                  </a:rPr>
                  <a:t>boolean</a:t>
                </a:r>
                <a:r>
                  <a:rPr lang="en-US" altLang="zh-CN" sz="1200" kern="1200" dirty="0">
                    <a:solidFill>
                      <a:schemeClr val="tx1"/>
                    </a:solidFill>
                    <a:effectLst/>
                    <a:latin typeface="+mn-lt"/>
                    <a:ea typeface="+mn-ea"/>
                    <a:cs typeface="+mn-cs"/>
                  </a:rPr>
                  <a:t> difference.</a:t>
                </a:r>
                <a:r>
                  <a:rPr lang="en-US" altLang="zh-CN" sz="1200" b="1" kern="1200" dirty="0">
                    <a:solidFill>
                      <a:schemeClr val="tx1"/>
                    </a:solidFill>
                    <a:effectLst/>
                    <a:latin typeface="+mn-lt"/>
                    <a:ea typeface="+mn-ea"/>
                    <a:cs typeface="+mn-cs"/>
                  </a:rPr>
                  <a:t> [click] [click]</a:t>
                </a:r>
                <a:endParaRPr lang="zh-CN" altLang="zh-CN" sz="1200" kern="1200" dirty="0">
                  <a:solidFill>
                    <a:schemeClr val="tx1"/>
                  </a:solidFill>
                  <a:effectLst/>
                  <a:latin typeface="+mn-lt"/>
                  <a:ea typeface="+mn-ea"/>
                  <a:cs typeface="+mn-cs"/>
                </a:endParaRPr>
              </a:p>
              <a:p>
                <a:pPr lvl="0"/>
                <a:r>
                  <a:rPr lang="en-US" altLang="zh-CN" sz="1200" kern="1200" dirty="0">
                    <a:solidFill>
                      <a:schemeClr val="tx1"/>
                    </a:solidFill>
                    <a:effectLst/>
                    <a:latin typeface="+mn-lt"/>
                    <a:ea typeface="+mn-ea"/>
                    <a:cs typeface="+mn-cs"/>
                  </a:rPr>
                  <a:t>Map back the planar triangular mesh to three-dimensional space to obtain a 3D dual-tile shell model </a:t>
                </a:r>
                <a:r>
                  <a:rPr lang="en-US" altLang="zh-CN" sz="1200" i="0" kern="1200">
                    <a:solidFill>
                      <a:schemeClr val="tx1"/>
                    </a:solidFill>
                    <a:effectLst/>
                    <a:latin typeface="+mn-lt"/>
                    <a:ea typeface="+mn-ea"/>
                    <a:cs typeface="+mn-cs"/>
                  </a:rPr>
                  <a:t>ℳ</a:t>
                </a:r>
                <a:r>
                  <a:rPr lang="en-US" altLang="zh-CN" sz="1200" kern="1200" dirty="0">
                    <a:solidFill>
                      <a:schemeClr val="tx1"/>
                    </a:solidFill>
                    <a:effectLst/>
                    <a:latin typeface="+mn-lt"/>
                    <a:ea typeface="+mn-ea"/>
                    <a:cs typeface="+mn-cs"/>
                  </a:rPr>
                  <a:t> by extruding each vertex.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M is extruded by extruding each vertex along its normal direction (both positive and negative) by a default offset defining the shell thickness (in highly curved areas, self-intersections may occur when extruding the 3D shell model). </a:t>
                </a:r>
                <a:endParaRPr lang="zh-CN" altLang="en-US" dirty="0"/>
              </a:p>
            </p:txBody>
          </p:sp>
        </mc:Fallback>
      </mc:AlternateContent>
      <p:sp>
        <p:nvSpPr>
          <p:cNvPr id="4" name="灯片编号占位符 3"/>
          <p:cNvSpPr>
            <a:spLocks noGrp="1"/>
          </p:cNvSpPr>
          <p:nvPr>
            <p:ph type="sldNum" sz="quarter" idx="5"/>
          </p:nvPr>
        </p:nvSpPr>
        <p:spPr/>
        <p:txBody>
          <a:bodyPr/>
          <a:lstStyle/>
          <a:p>
            <a:fld id="{25C7FD3C-1023-4902-BBAE-F877B93BA3F0}" type="slidenum">
              <a:rPr lang="zh-CN" altLang="en-US" smtClean="0"/>
              <a:t>25</a:t>
            </a:fld>
            <a:endParaRPr lang="zh-CN" altLang="en-US"/>
          </a:p>
        </p:txBody>
      </p:sp>
    </p:spTree>
    <p:extLst>
      <p:ext uri="{BB962C8B-B14F-4D97-AF65-F5344CB8AC3E}">
        <p14:creationId xmlns:p14="http://schemas.microsoft.com/office/powerpoint/2010/main" val="4212213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u="none" strike="noStrike" kern="1200" baseline="0" dirty="0">
                <a:solidFill>
                  <a:schemeClr val="tx1"/>
                </a:solidFill>
                <a:latin typeface="+mn-lt"/>
                <a:ea typeface="+mn-ea"/>
                <a:cs typeface="+mn-cs"/>
              </a:rPr>
              <a:t>[click] </a:t>
            </a:r>
            <a:r>
              <a:rPr lang="en-US" altLang="zh-CN" sz="1200" dirty="0">
                <a:latin typeface="Times New Roman" panose="02020603050405020304" pitchFamily="18" charset="0"/>
                <a:ea typeface="宋体" panose="02010600030101010101" pitchFamily="2" charset="-122"/>
              </a:rPr>
              <a:t>To increase strength,</a:t>
            </a:r>
            <a:r>
              <a:rPr lang="en-US" altLang="zh-CN" sz="1200" b="0" i="0" u="none" strike="noStrike" kern="1200" baseline="0" dirty="0">
                <a:solidFill>
                  <a:schemeClr val="tx1"/>
                </a:solidFill>
                <a:latin typeface="+mn-lt"/>
                <a:ea typeface="+mn-ea"/>
                <a:cs typeface="+mn-cs"/>
              </a:rPr>
              <a:t> we perform a two-step optimization scheme.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First, I</a:t>
            </a:r>
            <a:r>
              <a:rPr lang="en-US" altLang="zh-CN" sz="1200" dirty="0">
                <a:solidFill>
                  <a:srgbClr val="FF0000"/>
                </a:solidFill>
                <a:latin typeface="Times New Roman" panose="02020603050405020304" pitchFamily="18" charset="0"/>
                <a:ea typeface="宋体" panose="02010600030101010101" pitchFamily="2" charset="-122"/>
              </a:rPr>
              <a:t>ncrease the area of connectors </a:t>
            </a:r>
            <a:r>
              <a:rPr lang="en-US" altLang="zh-CN" sz="1200" dirty="0">
                <a:solidFill>
                  <a:schemeClr val="tx1">
                    <a:lumMod val="95000"/>
                    <a:lumOff val="5000"/>
                  </a:schemeClr>
                </a:solidFill>
                <a:latin typeface="Times New Roman" panose="02020603050405020304" pitchFamily="18" charset="0"/>
                <a:ea typeface="宋体" panose="02010600030101010101" pitchFamily="2" charset="-122"/>
              </a:rPr>
              <a:t>to enforce connectivity between the weak part and its solid neighborhood,</a:t>
            </a:r>
          </a:p>
          <a:p>
            <a:r>
              <a:rPr lang="en-US" altLang="zh-CN" sz="1200" b="1" dirty="0">
                <a:latin typeface="Times New Roman" panose="02020603050405020304" pitchFamily="18" charset="0"/>
                <a:ea typeface="宋体" panose="02010600030101010101" pitchFamily="2" charset="-122"/>
              </a:rPr>
              <a:t>[click] </a:t>
            </a:r>
            <a:r>
              <a:rPr lang="en-US" altLang="zh-CN" sz="1200" b="0" dirty="0">
                <a:latin typeface="Times New Roman" panose="02020603050405020304" pitchFamily="18" charset="0"/>
                <a:ea typeface="宋体" panose="02010600030101010101" pitchFamily="2" charset="-122"/>
              </a:rPr>
              <a:t>we do this</a:t>
            </a:r>
            <a:r>
              <a:rPr lang="en-US" altLang="zh-CN" sz="1200" b="1" dirty="0">
                <a:latin typeface="Times New Roman" panose="02020603050405020304" pitchFamily="18" charset="0"/>
                <a:ea typeface="宋体" panose="02010600030101010101" pitchFamily="2" charset="-122"/>
              </a:rPr>
              <a:t> </a:t>
            </a:r>
            <a:r>
              <a:rPr lang="en-US" altLang="zh-CN" sz="1200" b="0" i="0" u="none" strike="noStrike" kern="1200" baseline="0" dirty="0">
                <a:solidFill>
                  <a:schemeClr val="tx1"/>
                </a:solidFill>
                <a:latin typeface="+mn-lt"/>
                <a:ea typeface="+mn-ea"/>
                <a:cs typeface="+mn-cs"/>
              </a:rPr>
              <a:t>by locally dilating the contour of the solid shapes by a step size</a:t>
            </a:r>
            <a:r>
              <a:rPr lang="en-US" altLang="zh-CN" sz="1200" b="1" dirty="0">
                <a:latin typeface="Times New Roman" panose="02020603050405020304" pitchFamily="18" charset="0"/>
                <a:ea typeface="宋体" panose="02010600030101010101" pitchFamily="2" charset="-122"/>
              </a:rPr>
              <a:t> </a:t>
            </a:r>
            <a:r>
              <a:rPr lang="en-US" altLang="zh-CN" sz="1200" b="0" i="0" u="none" strike="noStrike" kern="1200" baseline="0" dirty="0">
                <a:solidFill>
                  <a:schemeClr val="tx1"/>
                </a:solidFill>
                <a:latin typeface="+mn-lt"/>
                <a:ea typeface="+mn-ea"/>
                <a:cs typeface="+mn-cs"/>
              </a:rPr>
              <a:t>until reaching the upper bound. </a:t>
            </a:r>
          </a:p>
          <a:p>
            <a:endParaRPr lang="en-US" altLang="zh-CN" dirty="0">
              <a:latin typeface="Times New Roman" panose="02020603050405020304" pitchFamily="18" charset="0"/>
              <a:ea typeface="+mn-ea"/>
            </a:endParaRPr>
          </a:p>
        </p:txBody>
      </p:sp>
      <p:sp>
        <p:nvSpPr>
          <p:cNvPr id="4" name="灯片编号占位符 3"/>
          <p:cNvSpPr>
            <a:spLocks noGrp="1"/>
          </p:cNvSpPr>
          <p:nvPr>
            <p:ph type="sldNum" sz="quarter" idx="5"/>
          </p:nvPr>
        </p:nvSpPr>
        <p:spPr/>
        <p:txBody>
          <a:bodyPr/>
          <a:lstStyle/>
          <a:p>
            <a:fld id="{2CD22768-4057-40EA-80AF-678E3D731D14}" type="slidenum">
              <a:rPr lang="zh-CN" altLang="en-US" smtClean="0"/>
              <a:t>26</a:t>
            </a:fld>
            <a:endParaRPr lang="zh-CN" altLang="en-US"/>
          </a:p>
        </p:txBody>
      </p:sp>
    </p:spTree>
    <p:extLst>
      <p:ext uri="{BB962C8B-B14F-4D97-AF65-F5344CB8AC3E}">
        <p14:creationId xmlns:p14="http://schemas.microsoft.com/office/powerpoint/2010/main" val="2101052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dirty="0">
                <a:latin typeface="Times New Roman" panose="02020603050405020304" pitchFamily="18" charset="0"/>
                <a:ea typeface="宋体" panose="02010600030101010101" pitchFamily="2" charset="-122"/>
              </a:rPr>
              <a:t>[click] </a:t>
            </a:r>
            <a:r>
              <a:rPr lang="en-US" altLang="zh-CN" sz="1200" b="0" i="0" u="none" strike="noStrike" kern="1200" baseline="0" dirty="0">
                <a:solidFill>
                  <a:schemeClr val="tx1"/>
                </a:solidFill>
                <a:latin typeface="+mn-lt"/>
                <a:ea typeface="+mn-ea"/>
                <a:cs typeface="+mn-cs"/>
              </a:rPr>
              <a:t>Next, we increase the thickness of the model for each weak surface vertex.</a:t>
            </a:r>
            <a:endParaRPr lang="en-US" altLang="zh-CN" dirty="0">
              <a:latin typeface="Times New Roman" panose="02020603050405020304" pitchFamily="18" charset="0"/>
              <a:ea typeface="+mn-ea"/>
            </a:endParaRPr>
          </a:p>
        </p:txBody>
      </p:sp>
      <p:sp>
        <p:nvSpPr>
          <p:cNvPr id="4" name="灯片编号占位符 3"/>
          <p:cNvSpPr>
            <a:spLocks noGrp="1"/>
          </p:cNvSpPr>
          <p:nvPr>
            <p:ph type="sldNum" sz="quarter" idx="5"/>
          </p:nvPr>
        </p:nvSpPr>
        <p:spPr/>
        <p:txBody>
          <a:bodyPr/>
          <a:lstStyle/>
          <a:p>
            <a:fld id="{2CD22768-4057-40EA-80AF-678E3D731D14}" type="slidenum">
              <a:rPr lang="zh-CN" altLang="en-US" smtClean="0"/>
              <a:t>27</a:t>
            </a:fld>
            <a:endParaRPr lang="zh-CN" altLang="en-US"/>
          </a:p>
        </p:txBody>
      </p:sp>
    </p:spTree>
    <p:extLst>
      <p:ext uri="{BB962C8B-B14F-4D97-AF65-F5344CB8AC3E}">
        <p14:creationId xmlns:p14="http://schemas.microsoft.com/office/powerpoint/2010/main" val="301312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The last stage is fabrication.</a:t>
            </a:r>
            <a:endParaRPr lang="zh-CN" altLang="en-US" dirty="0"/>
          </a:p>
        </p:txBody>
      </p:sp>
      <p:sp>
        <p:nvSpPr>
          <p:cNvPr id="4" name="灯片编号占位符 3"/>
          <p:cNvSpPr>
            <a:spLocks noGrp="1"/>
          </p:cNvSpPr>
          <p:nvPr>
            <p:ph type="sldNum" sz="quarter" idx="10"/>
          </p:nvPr>
        </p:nvSpPr>
        <p:spPr/>
        <p:txBody>
          <a:bodyPr/>
          <a:lstStyle/>
          <a:p>
            <a:fld id="{25C7FD3C-1023-4902-BBAE-F877B93BA3F0}" type="slidenum">
              <a:rPr lang="zh-CN" altLang="en-US" smtClean="0"/>
              <a:t>28</a:t>
            </a:fld>
            <a:endParaRPr lang="zh-CN" altLang="en-US"/>
          </a:p>
        </p:txBody>
      </p:sp>
    </p:spTree>
    <p:extLst>
      <p:ext uri="{BB962C8B-B14F-4D97-AF65-F5344CB8AC3E}">
        <p14:creationId xmlns:p14="http://schemas.microsoft.com/office/powerpoint/2010/main" val="1047369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Times New Roman" panose="02020603050405020304" pitchFamily="18" charset="0"/>
                <a:ea typeface="+mn-ea"/>
              </a:rPr>
              <a:t>Here are </a:t>
            </a:r>
            <a:r>
              <a:rPr lang="en-US" altLang="zh-CN" sz="1200" b="0" i="0" u="none" strike="noStrike" kern="1200" baseline="0" dirty="0">
                <a:solidFill>
                  <a:schemeClr val="tx1"/>
                </a:solidFill>
                <a:latin typeface="+mn-lt"/>
                <a:ea typeface="+mn-ea"/>
                <a:cs typeface="+mn-cs"/>
              </a:rPr>
              <a:t>several fabricated 3D models with our dual shape textures</a:t>
            </a:r>
            <a:endParaRPr lang="en-US" altLang="zh-CN" dirty="0">
              <a:latin typeface="Times New Roman" panose="02020603050405020304" pitchFamily="18" charset="0"/>
              <a:ea typeface="+mn-ea"/>
            </a:endParaRPr>
          </a:p>
        </p:txBody>
      </p:sp>
      <p:sp>
        <p:nvSpPr>
          <p:cNvPr id="4" name="灯片编号占位符 3"/>
          <p:cNvSpPr>
            <a:spLocks noGrp="1"/>
          </p:cNvSpPr>
          <p:nvPr>
            <p:ph type="sldNum" sz="quarter" idx="5"/>
          </p:nvPr>
        </p:nvSpPr>
        <p:spPr/>
        <p:txBody>
          <a:bodyPr/>
          <a:lstStyle/>
          <a:p>
            <a:fld id="{2CD22768-4057-40EA-80AF-678E3D731D14}" type="slidenum">
              <a:rPr lang="zh-CN" altLang="en-US" smtClean="0"/>
              <a:t>29</a:t>
            </a:fld>
            <a:endParaRPr lang="zh-CN" altLang="en-US"/>
          </a:p>
        </p:txBody>
      </p:sp>
    </p:spTree>
    <p:extLst>
      <p:ext uri="{BB962C8B-B14F-4D97-AF65-F5344CB8AC3E}">
        <p14:creationId xmlns:p14="http://schemas.microsoft.com/office/powerpoint/2010/main" val="874098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A potential application is customized </a:t>
            </a:r>
            <a:r>
              <a:rPr lang="en-US" altLang="zh-CN" sz="1200" b="0" i="0" u="none" strike="noStrike" kern="1200" baseline="0" dirty="0" smtClean="0">
                <a:solidFill>
                  <a:schemeClr val="tx1"/>
                </a:solidFill>
                <a:latin typeface="+mn-lt"/>
                <a:ea typeface="+mn-ea"/>
                <a:cs typeface="+mn-cs"/>
              </a:rPr>
              <a:t>lampshade with a light source </a:t>
            </a:r>
            <a:r>
              <a:rPr lang="en-US" altLang="zh-CN" sz="1200" b="0" i="0" u="none" strike="noStrike" kern="1200" baseline="0" dirty="0">
                <a:solidFill>
                  <a:schemeClr val="tx1"/>
                </a:solidFill>
                <a:latin typeface="+mn-lt"/>
                <a:ea typeface="+mn-ea"/>
                <a:cs typeface="+mn-cs"/>
              </a:rPr>
              <a:t>in the model. The </a:t>
            </a:r>
            <a:r>
              <a:rPr lang="en-US" altLang="zh-CN" sz="1200" b="0" i="0" u="none" strike="noStrike" kern="1200" baseline="0" dirty="0" smtClean="0">
                <a:solidFill>
                  <a:schemeClr val="tx1"/>
                </a:solidFill>
                <a:latin typeface="+mn-lt"/>
                <a:ea typeface="+mn-ea"/>
                <a:cs typeface="+mn-cs"/>
              </a:rPr>
              <a:t>light emanates </a:t>
            </a:r>
            <a:r>
              <a:rPr lang="en-US" altLang="zh-CN" sz="1200" b="0" i="0" u="none" strike="noStrike" kern="1200" baseline="0" dirty="0">
                <a:solidFill>
                  <a:schemeClr val="tx1"/>
                </a:solidFill>
                <a:latin typeface="+mn-lt"/>
                <a:ea typeface="+mn-ea"/>
                <a:cs typeface="+mn-cs"/>
              </a:rPr>
              <a:t>through the hollow tiles in the pattern, producing interesting light and shadow effects.</a:t>
            </a:r>
          </a:p>
        </p:txBody>
      </p:sp>
      <p:sp>
        <p:nvSpPr>
          <p:cNvPr id="4" name="灯片编号占位符 3"/>
          <p:cNvSpPr>
            <a:spLocks noGrp="1"/>
          </p:cNvSpPr>
          <p:nvPr>
            <p:ph type="sldNum" sz="quarter" idx="5"/>
          </p:nvPr>
        </p:nvSpPr>
        <p:spPr/>
        <p:txBody>
          <a:bodyPr/>
          <a:lstStyle/>
          <a:p>
            <a:fld id="{2CD22768-4057-40EA-80AF-678E3D731D14}" type="slidenum">
              <a:rPr lang="zh-CN" altLang="en-US" smtClean="0"/>
              <a:t>30</a:t>
            </a:fld>
            <a:endParaRPr lang="zh-CN" altLang="en-US"/>
          </a:p>
        </p:txBody>
      </p:sp>
    </p:spTree>
    <p:extLst>
      <p:ext uri="{BB962C8B-B14F-4D97-AF65-F5344CB8AC3E}">
        <p14:creationId xmlns:p14="http://schemas.microsoft.com/office/powerpoint/2010/main" val="342321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kern="1200" dirty="0">
                <a:solidFill>
                  <a:schemeClr val="tx1"/>
                </a:solidFill>
                <a:effectLst/>
                <a:latin typeface="+mn-lt"/>
                <a:ea typeface="+mn-ea"/>
                <a:cs typeface="+mn-cs"/>
              </a:rPr>
              <a:t>[click]</a:t>
            </a:r>
            <a:r>
              <a:rPr lang="en-US" altLang="zh-CN" sz="1200" b="1" i="0" kern="1200" baseline="0" dirty="0">
                <a:solidFill>
                  <a:schemeClr val="tx1"/>
                </a:solidFill>
                <a:effectLst/>
                <a:latin typeface="+mn-lt"/>
                <a:ea typeface="+mn-ea"/>
                <a:cs typeface="+mn-cs"/>
              </a:rPr>
              <a:t> </a:t>
            </a:r>
            <a:r>
              <a:rPr lang="en-US" altLang="zh-CN" sz="1200" b="0" i="0" u="none" strike="noStrike" kern="1200" baseline="0" dirty="0">
                <a:solidFill>
                  <a:schemeClr val="tx1"/>
                </a:solidFill>
                <a:latin typeface="+mn-lt"/>
                <a:ea typeface="+mn-ea"/>
                <a:cs typeface="+mn-cs"/>
              </a:rPr>
              <a:t>Dual shape tilings is a form of graphical art </a:t>
            </a:r>
            <a:r>
              <a:rPr lang="en-US" altLang="zh-CN" sz="1200" b="0" dirty="0">
                <a:latin typeface="Times New Roman" panose="02020603050405020304" pitchFamily="18" charset="0"/>
                <a:cs typeface="Times New Roman" panose="02020603050405020304" pitchFamily="18" charset="0"/>
              </a:rPr>
              <a:t>utilizing dual space well. </a:t>
            </a:r>
            <a:r>
              <a:rPr lang="en-US" altLang="zh-CN" sz="1200" b="0" dirty="0" smtClean="0">
                <a:latin typeface="Times New Roman" panose="02020603050405020304" pitchFamily="18" charset="0"/>
                <a:cs typeface="Times New Roman" panose="02020603050405020304" pitchFamily="18" charset="0"/>
              </a:rPr>
              <a:t>And </a:t>
            </a:r>
            <a:r>
              <a:rPr lang="en-US" altLang="zh-CN" sz="1200" b="0" i="0" u="none" strike="noStrike" kern="1200" baseline="0" dirty="0" smtClean="0">
                <a:solidFill>
                  <a:schemeClr val="tx1"/>
                </a:solidFill>
                <a:latin typeface="+mn-lt"/>
                <a:ea typeface="+mn-ea"/>
                <a:cs typeface="+mn-cs"/>
              </a:rPr>
              <a:t>Escher’s work </a:t>
            </a:r>
            <a:r>
              <a:rPr lang="en-US" altLang="zh-CN" sz="1200" b="0" i="0" u="none" strike="noStrike" kern="1200" baseline="0" dirty="0">
                <a:solidFill>
                  <a:schemeClr val="tx1"/>
                </a:solidFill>
                <a:latin typeface="+mn-lt"/>
                <a:ea typeface="+mn-ea"/>
                <a:cs typeface="+mn-cs"/>
              </a:rPr>
              <a:t>is </a:t>
            </a:r>
            <a:r>
              <a:rPr lang="en-US" altLang="zh-CN" sz="1200" b="0" i="0" u="none" strike="noStrike" kern="1200" baseline="0" dirty="0" smtClean="0">
                <a:solidFill>
                  <a:schemeClr val="tx1"/>
                </a:solidFill>
                <a:latin typeface="+mn-lt"/>
                <a:ea typeface="+mn-ea"/>
                <a:cs typeface="+mn-cs"/>
              </a:rPr>
              <a:t>one the </a:t>
            </a:r>
            <a:r>
              <a:rPr lang="en-US" altLang="zh-CN" sz="1200" b="0" i="0" u="none" strike="noStrike" kern="1200" baseline="0" dirty="0">
                <a:solidFill>
                  <a:schemeClr val="tx1"/>
                </a:solidFill>
                <a:latin typeface="+mn-lt"/>
                <a:ea typeface="+mn-ea"/>
                <a:cs typeface="+mn-cs"/>
              </a:rPr>
              <a:t>most </a:t>
            </a:r>
            <a:r>
              <a:rPr lang="en-US" altLang="zh-CN" sz="1200" b="0" i="0" u="none" strike="noStrike" kern="1200" baseline="0" dirty="0" smtClean="0">
                <a:solidFill>
                  <a:schemeClr val="tx1"/>
                </a:solidFill>
                <a:latin typeface="+mn-lt"/>
                <a:ea typeface="+mn-ea"/>
                <a:cs typeface="+mn-cs"/>
              </a:rPr>
              <a:t>well-known, </a:t>
            </a:r>
            <a:r>
              <a:rPr lang="en-US" altLang="zh-CN" sz="1200" b="0" i="0" kern="1200" dirty="0">
                <a:solidFill>
                  <a:schemeClr val="tx1"/>
                </a:solidFill>
                <a:effectLst/>
                <a:latin typeface="+mn-lt"/>
                <a:ea typeface="+mn-ea"/>
                <a:cs typeface="+mn-cs"/>
              </a:rPr>
              <a:t>showing how two different types of patterns fit together in a plane.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[click]</a:t>
            </a:r>
            <a:r>
              <a:rPr lang="en-US" altLang="zh-CN" sz="1200" b="1" i="0" kern="1200" baseline="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 two types of figures satisfy the </a:t>
            </a:r>
            <a:r>
              <a:rPr lang="en-US" altLang="zh-CN" sz="1200" b="1" i="1" u="none" strike="noStrike" kern="1200" baseline="0" dirty="0">
                <a:solidFill>
                  <a:schemeClr val="tx1"/>
                </a:solidFill>
                <a:latin typeface="+mn-lt"/>
                <a:ea typeface="+mn-ea"/>
                <a:cs typeface="+mn-cs"/>
              </a:rPr>
              <a:t>mutual surrounding constraint</a:t>
            </a:r>
            <a:r>
              <a:rPr lang="en-US" altLang="zh-CN" sz="1200" b="0" i="0" kern="1200" dirty="0">
                <a:solidFill>
                  <a:schemeClr val="tx1"/>
                </a:solidFill>
                <a:effectLst/>
                <a:latin typeface="+mn-lt"/>
                <a:ea typeface="+mn-ea"/>
                <a:cs typeface="+mn-cs"/>
              </a:rPr>
              <a:t>, so the dual space of those tessellation can be seen as hollow and</a:t>
            </a:r>
            <a:r>
              <a:rPr lang="en-US" altLang="zh-CN" sz="1200" b="0" i="0" kern="1200" baseline="0" dirty="0">
                <a:solidFill>
                  <a:schemeClr val="tx1"/>
                </a:solidFill>
                <a:effectLst/>
                <a:latin typeface="+mn-lt"/>
                <a:ea typeface="+mn-ea"/>
                <a:cs typeface="+mn-cs"/>
              </a:rPr>
              <a:t> solid parts naturally.</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[click]</a:t>
            </a:r>
            <a:r>
              <a:rPr lang="en-US" altLang="zh-CN" sz="1200" b="0" i="0" u="none" strike="noStrike" kern="1200" baseline="0" dirty="0">
                <a:solidFill>
                  <a:schemeClr val="tx1"/>
                </a:solidFill>
                <a:latin typeface="+mn-lt"/>
                <a:ea typeface="+mn-ea"/>
                <a:cs typeface="+mn-cs"/>
              </a:rPr>
              <a:t>We observe that such fabrication problem can be reduced to a dihedral tessellation problem in the plane under the constraint.</a:t>
            </a:r>
            <a:endParaRPr lang="en-US" altLang="zh-CN"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In order to conveniently and effectively generate more interesting</a:t>
            </a:r>
            <a:r>
              <a:rPr lang="en-US" altLang="zh-CN" sz="1200" b="0" i="0" kern="1200" baseline="0" dirty="0">
                <a:solidFill>
                  <a:schemeClr val="tx1"/>
                </a:solidFill>
                <a:effectLst/>
                <a:latin typeface="+mn-lt"/>
                <a:ea typeface="+mn-ea"/>
                <a:cs typeface="+mn-cs"/>
              </a:rPr>
              <a:t> </a:t>
            </a:r>
            <a:r>
              <a:rPr lang="en-US" altLang="zh-CN" sz="1200" b="0" i="0" kern="1200" dirty="0" smtClean="0">
                <a:solidFill>
                  <a:schemeClr val="tx1"/>
                </a:solidFill>
                <a:effectLst/>
                <a:latin typeface="+mn-lt"/>
                <a:ea typeface="+mn-ea"/>
                <a:cs typeface="+mn-cs"/>
              </a:rPr>
              <a:t>tessellation </a:t>
            </a:r>
            <a:r>
              <a:rPr lang="en-US" altLang="zh-CN" sz="1200" b="0" i="0" kern="1200" dirty="0">
                <a:solidFill>
                  <a:schemeClr val="tx1"/>
                </a:solidFill>
                <a:effectLst/>
                <a:latin typeface="+mn-lt"/>
                <a:ea typeface="+mn-ea"/>
                <a:cs typeface="+mn-cs"/>
              </a:rPr>
              <a:t>results,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[click]</a:t>
            </a:r>
            <a:r>
              <a:rPr lang="en-US" altLang="zh-CN" sz="1200" b="0" i="0" kern="1200" dirty="0">
                <a:solidFill>
                  <a:schemeClr val="tx1"/>
                </a:solidFill>
                <a:effectLst/>
                <a:latin typeface="+mn-lt"/>
                <a:ea typeface="+mn-ea"/>
                <a:cs typeface="+mn-cs"/>
              </a:rPr>
              <a:t> we aim to offer a system to design such a dual tessellation and model fabricable objects.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Times New Roman" panose="02020603050405020304" pitchFamily="18" charset="0"/>
              <a:ea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5C7FD3C-1023-4902-BBAE-F877B93BA3F0}" type="slidenum">
              <a:rPr lang="zh-CN" altLang="en-US" smtClean="0"/>
              <a:t>3</a:t>
            </a:fld>
            <a:endParaRPr lang="zh-CN" altLang="en-US"/>
          </a:p>
        </p:txBody>
      </p:sp>
    </p:spTree>
    <p:extLst>
      <p:ext uri="{BB962C8B-B14F-4D97-AF65-F5344CB8AC3E}">
        <p14:creationId xmlns:p14="http://schemas.microsoft.com/office/powerpoint/2010/main" val="1210994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We can also relax the mutual surrounding constraints for each tile, such that each element has connections with two neighbors that belong to the same shape type. Thus, both patterns can be fabricated in one connected piece.</a:t>
            </a:r>
          </a:p>
        </p:txBody>
      </p:sp>
      <p:sp>
        <p:nvSpPr>
          <p:cNvPr id="4" name="灯片编号占位符 3"/>
          <p:cNvSpPr>
            <a:spLocks noGrp="1"/>
          </p:cNvSpPr>
          <p:nvPr>
            <p:ph type="sldNum" sz="quarter" idx="5"/>
          </p:nvPr>
        </p:nvSpPr>
        <p:spPr/>
        <p:txBody>
          <a:bodyPr/>
          <a:lstStyle/>
          <a:p>
            <a:fld id="{2CD22768-4057-40EA-80AF-678E3D731D14}" type="slidenum">
              <a:rPr lang="zh-CN" altLang="en-US" smtClean="0"/>
              <a:t>31</a:t>
            </a:fld>
            <a:endParaRPr lang="zh-CN" altLang="en-US"/>
          </a:p>
        </p:txBody>
      </p:sp>
    </p:spTree>
    <p:extLst>
      <p:ext uri="{BB962C8B-B14F-4D97-AF65-F5344CB8AC3E}">
        <p14:creationId xmlns:p14="http://schemas.microsoft.com/office/powerpoint/2010/main" val="2895175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00000"/>
              </a:lnSpc>
              <a:spcBef>
                <a:spcPts val="600"/>
              </a:spcBef>
              <a:buFont typeface="Wingdings" panose="05000000000000000000" pitchFamily="2" charset="2"/>
              <a:buNone/>
            </a:pPr>
            <a:r>
              <a:rPr lang="en-US" altLang="zh-CN" sz="1200" dirty="0">
                <a:latin typeface="Times New Roman" panose="02020603050405020304" pitchFamily="18" charset="0"/>
                <a:cs typeface="Times New Roman" panose="02020603050405020304" pitchFamily="18" charset="0"/>
              </a:rPr>
              <a:t>Our 3D manufactured custom Escher blinds with</a:t>
            </a:r>
            <a:r>
              <a:rPr lang="en-US" altLang="zh-CN" sz="1200" dirty="0">
                <a:solidFill>
                  <a:srgbClr val="FF0000"/>
                </a:solidFill>
                <a:latin typeface="Times New Roman" panose="02020603050405020304" pitchFamily="18" charset="0"/>
                <a:cs typeface="Times New Roman" panose="02020603050405020304" pitchFamily="18" charset="0"/>
              </a:rPr>
              <a:t> one rotation hinge </a:t>
            </a:r>
            <a:r>
              <a:rPr lang="en-US" altLang="zh-CN" sz="1200" dirty="0">
                <a:latin typeface="Times New Roman" panose="02020603050405020304" pitchFamily="18" charset="0"/>
                <a:cs typeface="Times New Roman" panose="02020603050405020304" pitchFamily="18" charset="0"/>
              </a:rPr>
              <a:t>on horizontal lily tiles. </a:t>
            </a:r>
          </a:p>
          <a:p>
            <a:pPr>
              <a:lnSpc>
                <a:spcPct val="100000"/>
              </a:lnSpc>
              <a:spcBef>
                <a:spcPts val="600"/>
              </a:spcBef>
              <a:buFont typeface="Wingdings" panose="05000000000000000000" pitchFamily="2" charset="2"/>
              <a:buNone/>
            </a:pPr>
            <a:r>
              <a:rPr lang="en-US" altLang="zh-CN" sz="1200" dirty="0">
                <a:latin typeface="Times New Roman" panose="02020603050405020304" pitchFamily="18" charset="0"/>
                <a:cs typeface="Times New Roman" panose="02020603050405020304" pitchFamily="18" charset="0"/>
              </a:rPr>
              <a:t>The lily pattern can rotate with one degree of freedom simulating the behavior of window blinds. </a:t>
            </a:r>
          </a:p>
        </p:txBody>
      </p:sp>
      <p:sp>
        <p:nvSpPr>
          <p:cNvPr id="4" name="灯片编号占位符 3"/>
          <p:cNvSpPr>
            <a:spLocks noGrp="1"/>
          </p:cNvSpPr>
          <p:nvPr>
            <p:ph type="sldNum" sz="quarter" idx="5"/>
          </p:nvPr>
        </p:nvSpPr>
        <p:spPr/>
        <p:txBody>
          <a:bodyPr/>
          <a:lstStyle/>
          <a:p>
            <a:fld id="{2CD22768-4057-40EA-80AF-678E3D731D14}" type="slidenum">
              <a:rPr lang="zh-CN" altLang="en-US" smtClean="0"/>
              <a:t>32</a:t>
            </a:fld>
            <a:endParaRPr lang="zh-CN" altLang="en-US"/>
          </a:p>
        </p:txBody>
      </p:sp>
    </p:spTree>
    <p:extLst>
      <p:ext uri="{BB962C8B-B14F-4D97-AF65-F5344CB8AC3E}">
        <p14:creationId xmlns:p14="http://schemas.microsoft.com/office/powerpoint/2010/main" val="1487780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We also adapt the tessellation result into a </a:t>
            </a:r>
            <a:r>
              <a:rPr lang="en-US" altLang="zh-CN" sz="1200" b="0" i="0" u="none" strike="noStrike" kern="1200" baseline="0" dirty="0" err="1">
                <a:solidFill>
                  <a:schemeClr val="tx1"/>
                </a:solidFill>
                <a:latin typeface="+mn-lt"/>
                <a:ea typeface="+mn-ea"/>
                <a:cs typeface="+mn-cs"/>
              </a:rPr>
              <a:t>halftoning</a:t>
            </a:r>
            <a:r>
              <a:rPr lang="en-US" altLang="zh-CN" sz="1200" b="0" i="0" u="none" strike="noStrike" kern="1200" baseline="0" dirty="0">
                <a:solidFill>
                  <a:schemeClr val="tx1"/>
                </a:solidFill>
                <a:latin typeface="+mn-lt"/>
                <a:ea typeface="+mn-ea"/>
                <a:cs typeface="+mn-cs"/>
              </a:rPr>
              <a:t> application, due to their controllability and continuous tessellation of the plane.</a:t>
            </a:r>
          </a:p>
          <a:p>
            <a:r>
              <a:rPr lang="en-US" altLang="zh-CN" sz="1200" b="0" i="0" u="none" strike="noStrike" kern="1200" baseline="0" dirty="0">
                <a:solidFill>
                  <a:schemeClr val="tx1"/>
                </a:solidFill>
                <a:latin typeface="+mn-lt"/>
                <a:ea typeface="+mn-ea"/>
                <a:cs typeface="+mn-cs"/>
              </a:rPr>
              <a:t>We control the halftoning amount by the tile scale parameter, since the tessellation structure is fixed.</a:t>
            </a:r>
          </a:p>
          <a:p>
            <a:r>
              <a:rPr lang="en-US" altLang="zh-CN" sz="1200" b="0" i="0" u="none" strike="noStrike" kern="1200" baseline="0" dirty="0">
                <a:solidFill>
                  <a:schemeClr val="tx1"/>
                </a:solidFill>
                <a:latin typeface="+mn-lt"/>
                <a:ea typeface="+mn-ea"/>
                <a:cs typeface="+mn-cs"/>
              </a:rPr>
              <a:t>This is</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err="1">
                <a:solidFill>
                  <a:schemeClr val="tx1"/>
                </a:solidFill>
                <a:latin typeface="+mn-lt"/>
                <a:ea typeface="+mn-ea"/>
                <a:cs typeface="+mn-cs"/>
              </a:rPr>
              <a:t>lena</a:t>
            </a:r>
            <a:r>
              <a:rPr lang="en-US" altLang="zh-CN" sz="1200" b="0" i="0" u="none" strike="noStrike" kern="1200" baseline="0" dirty="0">
                <a:solidFill>
                  <a:schemeClr val="tx1"/>
                </a:solidFill>
                <a:latin typeface="+mn-lt"/>
                <a:ea typeface="+mn-ea"/>
                <a:cs typeface="+mn-cs"/>
              </a:rPr>
              <a:t> and corresponding </a:t>
            </a:r>
            <a:r>
              <a:rPr lang="en-US" altLang="zh-CN" sz="1200" b="0" i="0" u="none" strike="noStrike" kern="1200" baseline="0" dirty="0" err="1">
                <a:solidFill>
                  <a:schemeClr val="tx1"/>
                </a:solidFill>
                <a:latin typeface="+mn-lt"/>
                <a:ea typeface="+mn-ea"/>
                <a:cs typeface="+mn-cs"/>
              </a:rPr>
              <a:t>halftoning</a:t>
            </a:r>
            <a:r>
              <a:rPr lang="en-US" altLang="zh-CN" sz="1200" b="0" i="0" u="none" strike="noStrike" kern="1200" baseline="0" dirty="0">
                <a:solidFill>
                  <a:schemeClr val="tx1"/>
                </a:solidFill>
                <a:latin typeface="+mn-lt"/>
                <a:ea typeface="+mn-ea"/>
                <a:cs typeface="+mn-cs"/>
              </a:rPr>
              <a:t> by our swan and lily tessellation.</a:t>
            </a:r>
            <a:endParaRPr lang="en-US" altLang="zh-CN" dirty="0">
              <a:latin typeface="Times New Roman" panose="02020603050405020304" pitchFamily="18" charset="0"/>
              <a:ea typeface="+mn-ea"/>
            </a:endParaRPr>
          </a:p>
        </p:txBody>
      </p:sp>
      <p:sp>
        <p:nvSpPr>
          <p:cNvPr id="4" name="灯片编号占位符 3"/>
          <p:cNvSpPr>
            <a:spLocks noGrp="1"/>
          </p:cNvSpPr>
          <p:nvPr>
            <p:ph type="sldNum" sz="quarter" idx="5"/>
          </p:nvPr>
        </p:nvSpPr>
        <p:spPr/>
        <p:txBody>
          <a:bodyPr/>
          <a:lstStyle/>
          <a:p>
            <a:fld id="{2CD22768-4057-40EA-80AF-678E3D731D14}" type="slidenum">
              <a:rPr lang="zh-CN" altLang="en-US" smtClean="0"/>
              <a:t>33</a:t>
            </a:fld>
            <a:endParaRPr lang="zh-CN" altLang="en-US"/>
          </a:p>
        </p:txBody>
      </p:sp>
    </p:spTree>
    <p:extLst>
      <p:ext uri="{BB962C8B-B14F-4D97-AF65-F5344CB8AC3E}">
        <p14:creationId xmlns:p14="http://schemas.microsoft.com/office/powerpoint/2010/main" val="3954275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In conclusion, we present a novel approach to model and fabricate Escher dual-shape </a:t>
            </a:r>
            <a:r>
              <a:rPr lang="en-US" altLang="zh-CN" sz="1200" b="0" i="0" u="none" strike="noStrike" kern="1200" baseline="0" dirty="0" err="1">
                <a:solidFill>
                  <a:schemeClr val="tx1"/>
                </a:solidFill>
                <a:latin typeface="+mn-lt"/>
                <a:ea typeface="+mn-ea"/>
                <a:cs typeface="+mn-cs"/>
              </a:rPr>
              <a:t>tilings</a:t>
            </a:r>
            <a:r>
              <a:rPr lang="en-US" altLang="zh-CN" sz="1200" b="0" i="0" u="none" strike="noStrike" kern="1200" baseline="0" dirty="0">
                <a:solidFill>
                  <a:schemeClr val="tx1"/>
                </a:solidFill>
                <a:latin typeface="+mn-lt"/>
                <a:ea typeface="+mn-ea"/>
                <a:cs typeface="+mn-cs"/>
              </a:rPr>
              <a:t> from user-defined shapes. </a:t>
            </a:r>
          </a:p>
          <a:p>
            <a:r>
              <a:rPr lang="en-US" altLang="zh-CN" sz="1200" b="0" i="0" u="none" strike="noStrike" kern="1200" baseline="0" dirty="0">
                <a:solidFill>
                  <a:schemeClr val="tx1"/>
                </a:solidFill>
                <a:latin typeface="+mn-lt"/>
                <a:ea typeface="+mn-ea"/>
                <a:cs typeface="+mn-cs"/>
              </a:rPr>
              <a:t>To conform with 3D printability requirements, our tiling computation accounts for strength and connectivity. </a:t>
            </a:r>
          </a:p>
          <a:p>
            <a:endParaRPr lang="en-US" altLang="zh-CN" dirty="0">
              <a:latin typeface="Times New Roman" panose="02020603050405020304" pitchFamily="18" charset="0"/>
              <a:ea typeface="+mn-ea"/>
            </a:endParaRPr>
          </a:p>
        </p:txBody>
      </p:sp>
      <p:sp>
        <p:nvSpPr>
          <p:cNvPr id="4" name="灯片编号占位符 3"/>
          <p:cNvSpPr>
            <a:spLocks noGrp="1"/>
          </p:cNvSpPr>
          <p:nvPr>
            <p:ph type="sldNum" sz="quarter" idx="5"/>
          </p:nvPr>
        </p:nvSpPr>
        <p:spPr/>
        <p:txBody>
          <a:bodyPr/>
          <a:lstStyle/>
          <a:p>
            <a:fld id="{2CD22768-4057-40EA-80AF-678E3D731D14}" type="slidenum">
              <a:rPr lang="zh-CN" altLang="en-US" smtClean="0"/>
              <a:t>34</a:t>
            </a:fld>
            <a:endParaRPr lang="zh-CN" altLang="en-US"/>
          </a:p>
        </p:txBody>
      </p:sp>
    </p:spTree>
    <p:extLst>
      <p:ext uri="{BB962C8B-B14F-4D97-AF65-F5344CB8AC3E}">
        <p14:creationId xmlns:p14="http://schemas.microsoft.com/office/powerpoint/2010/main" val="1455940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Of course,</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Our approach has some limitations. </a:t>
            </a:r>
          </a:p>
          <a:p>
            <a:r>
              <a:rPr lang="en-US" altLang="zh-CN" sz="1200" b="1" kern="1200" dirty="0">
                <a:solidFill>
                  <a:schemeClr val="tx1"/>
                </a:solidFill>
                <a:effectLst/>
                <a:latin typeface="+mn-lt"/>
                <a:ea typeface="+mn-ea"/>
                <a:cs typeface="+mn-cs"/>
              </a:rPr>
              <a:t>[click] </a:t>
            </a:r>
            <a:r>
              <a:rPr lang="en-US" altLang="zh-CN" sz="1200" kern="1200" dirty="0">
                <a:solidFill>
                  <a:schemeClr val="tx1"/>
                </a:solidFill>
                <a:effectLst/>
                <a:latin typeface="+mn-lt"/>
                <a:ea typeface="+mn-ea"/>
                <a:cs typeface="+mn-cs"/>
              </a:rPr>
              <a:t>First,</a:t>
            </a:r>
            <a:r>
              <a:rPr lang="en-US" altLang="zh-CN" sz="1200" kern="1200" baseline="0" dirty="0">
                <a:solidFill>
                  <a:schemeClr val="tx1"/>
                </a:solidFill>
                <a:effectLst/>
                <a:latin typeface="+mn-lt"/>
                <a:ea typeface="+mn-ea"/>
                <a:cs typeface="+mn-cs"/>
              </a:rPr>
              <a:t> it </a:t>
            </a:r>
            <a:r>
              <a:rPr lang="en-US" altLang="zh-CN" sz="1200" kern="1200" dirty="0">
                <a:solidFill>
                  <a:schemeClr val="tx1"/>
                </a:solidFill>
                <a:effectLst/>
                <a:latin typeface="+mn-lt"/>
                <a:ea typeface="+mn-ea"/>
                <a:cs typeface="+mn-cs"/>
              </a:rPr>
              <a:t>requires a</a:t>
            </a:r>
            <a:r>
              <a:rPr lang="en-US" altLang="zh-CN" sz="1200" kern="1200" baseline="0" dirty="0">
                <a:solidFill>
                  <a:schemeClr val="tx1"/>
                </a:solidFill>
                <a:effectLst/>
                <a:latin typeface="+mn-lt"/>
                <a:ea typeface="+mn-ea"/>
                <a:cs typeface="+mn-cs"/>
              </a:rPr>
              <a:t> genus 0 input </a:t>
            </a:r>
            <a:r>
              <a:rPr lang="en-US" altLang="zh-CN" sz="1200" kern="1200" dirty="0">
                <a:solidFill>
                  <a:schemeClr val="tx1"/>
                </a:solidFill>
                <a:effectLst/>
                <a:latin typeface="+mn-lt"/>
                <a:ea typeface="+mn-ea"/>
                <a:cs typeface="+mn-cs"/>
              </a:rPr>
              <a:t>model, so we need to cut the closed model. It leads seams. Currently we just put them in the hidden places of the model, such as the bottom and back of the bunny.</a:t>
            </a:r>
            <a:endParaRPr lang="zh-CN" altLang="zh-CN" sz="1200" kern="1200" dirty="0">
              <a:solidFill>
                <a:schemeClr val="tx1"/>
              </a:solidFill>
              <a:effectLst/>
              <a:latin typeface="+mn-lt"/>
              <a:ea typeface="+mn-ea"/>
              <a:cs typeface="+mn-cs"/>
            </a:endParaRPr>
          </a:p>
          <a:p>
            <a:r>
              <a:rPr lang="en-US" altLang="zh-CN" sz="1200" b="1" kern="1200" dirty="0">
                <a:solidFill>
                  <a:schemeClr val="tx1"/>
                </a:solidFill>
                <a:effectLst/>
                <a:latin typeface="+mn-lt"/>
                <a:ea typeface="+mn-ea"/>
                <a:cs typeface="+mn-cs"/>
              </a:rPr>
              <a:t>[click] </a:t>
            </a:r>
            <a:r>
              <a:rPr lang="en-US" altLang="zh-CN" sz="1200" kern="1200" dirty="0">
                <a:solidFill>
                  <a:schemeClr val="tx1"/>
                </a:solidFill>
                <a:effectLst/>
                <a:latin typeface="+mn-lt"/>
                <a:ea typeface="+mn-ea"/>
                <a:cs typeface="+mn-cs"/>
              </a:rPr>
              <a:t>Similarly, great distortion occurs</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 some sharp areas of high curvature, cause the tessellation texture were stretched in parameterization.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[click] </a:t>
            </a:r>
            <a:r>
              <a:rPr lang="en-US" altLang="zh-CN" sz="1200" b="0" kern="1200" dirty="0">
                <a:solidFill>
                  <a:schemeClr val="tx1"/>
                </a:solidFill>
                <a:effectLst/>
                <a:latin typeface="+mn-lt"/>
                <a:ea typeface="+mn-ea"/>
                <a:cs typeface="+mn-cs"/>
              </a:rPr>
              <a:t>Second</a:t>
            </a:r>
            <a:r>
              <a:rPr lang="en-US" altLang="zh-CN" sz="1200" b="0" kern="1200" baseline="0" dirty="0">
                <a:solidFill>
                  <a:schemeClr val="tx1"/>
                </a:solidFill>
                <a:effectLst/>
                <a:latin typeface="+mn-lt"/>
                <a:ea typeface="+mn-ea"/>
                <a:cs typeface="+mn-cs"/>
              </a:rPr>
              <a:t>, t</a:t>
            </a:r>
            <a:r>
              <a:rPr lang="en-US" altLang="zh-CN" sz="1200" b="0" i="0" u="none" strike="noStrike" kern="1200" baseline="0" dirty="0">
                <a:solidFill>
                  <a:schemeClr val="tx1"/>
                </a:solidFill>
                <a:latin typeface="+mn-lt"/>
                <a:ea typeface="+mn-ea"/>
                <a:cs typeface="+mn-cs"/>
              </a:rPr>
              <a:t>he above rules are limited cause we just select those that generate good quad tiles. In the future, we will explore more interesting potential rules.</a:t>
            </a:r>
            <a:endParaRPr lang="zh-CN" altLang="en-US" dirty="0"/>
          </a:p>
          <a:p>
            <a:endParaRPr lang="en-US" altLang="zh-CN" b="0" dirty="0">
              <a:latin typeface="Times New Roman" panose="02020603050405020304" pitchFamily="18" charset="0"/>
              <a:ea typeface="+mn-ea"/>
            </a:endParaRPr>
          </a:p>
        </p:txBody>
      </p:sp>
      <p:sp>
        <p:nvSpPr>
          <p:cNvPr id="4" name="灯片编号占位符 3"/>
          <p:cNvSpPr>
            <a:spLocks noGrp="1"/>
          </p:cNvSpPr>
          <p:nvPr>
            <p:ph type="sldNum" sz="quarter" idx="5"/>
          </p:nvPr>
        </p:nvSpPr>
        <p:spPr/>
        <p:txBody>
          <a:bodyPr/>
          <a:lstStyle/>
          <a:p>
            <a:fld id="{2CD22768-4057-40EA-80AF-678E3D731D14}" type="slidenum">
              <a:rPr lang="zh-CN" altLang="en-US" smtClean="0"/>
              <a:t>35</a:t>
            </a:fld>
            <a:endParaRPr lang="zh-CN" altLang="en-US"/>
          </a:p>
        </p:txBody>
      </p:sp>
    </p:spTree>
    <p:extLst>
      <p:ext uri="{BB962C8B-B14F-4D97-AF65-F5344CB8AC3E}">
        <p14:creationId xmlns:p14="http://schemas.microsoft.com/office/powerpoint/2010/main" val="4225704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All data, results and models are presented on our project page:</a:t>
            </a: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mn-ea"/>
              </a:rPr>
              <a:t> Thank you for your attention.</a:t>
            </a:r>
            <a:r>
              <a:rPr lang="en-US" altLang="zh-CN" baseline="0" dirty="0">
                <a:latin typeface="Times New Roman" panose="02020603050405020304" pitchFamily="18" charset="0"/>
                <a:ea typeface="+mn-ea"/>
              </a:rPr>
              <a:t> </a:t>
            </a:r>
            <a:endParaRPr lang="en-US" altLang="zh-CN" dirty="0">
              <a:latin typeface="Times New Roman" panose="02020603050405020304" pitchFamily="18" charset="0"/>
              <a:ea typeface="+mn-ea"/>
            </a:endParaRPr>
          </a:p>
        </p:txBody>
      </p:sp>
      <p:sp>
        <p:nvSpPr>
          <p:cNvPr id="4" name="灯片编号占位符 3"/>
          <p:cNvSpPr>
            <a:spLocks noGrp="1"/>
          </p:cNvSpPr>
          <p:nvPr>
            <p:ph type="sldNum" sz="quarter" idx="5"/>
          </p:nvPr>
        </p:nvSpPr>
        <p:spPr/>
        <p:txBody>
          <a:bodyPr/>
          <a:lstStyle/>
          <a:p>
            <a:fld id="{2CD22768-4057-40EA-80AF-678E3D731D14}" type="slidenum">
              <a:rPr lang="zh-CN" altLang="en-US" smtClean="0"/>
              <a:t>36</a:t>
            </a:fld>
            <a:endParaRPr lang="zh-CN" altLang="en-US"/>
          </a:p>
        </p:txBody>
      </p:sp>
    </p:spTree>
    <p:extLst>
      <p:ext uri="{BB962C8B-B14F-4D97-AF65-F5344CB8AC3E}">
        <p14:creationId xmlns:p14="http://schemas.microsoft.com/office/powerpoint/2010/main" val="2915900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indent="0" algn="just">
                  <a:lnSpc>
                    <a:spcPct val="200000"/>
                  </a:lnSpc>
                  <a:spcAft>
                    <a:spcPts val="1800"/>
                  </a:spcAft>
                </a:pPr>
                <a:r>
                  <a:rPr lang="en-US" altLang="zh-CN" sz="1200" b="1" kern="100" dirty="0">
                    <a:latin typeface="Times New Roman" panose="02020603050405020304" pitchFamily="18" charset="0"/>
                    <a:ea typeface="微软雅黑" panose="020B0503020204020204" pitchFamily="34" charset="-122"/>
                    <a:cs typeface="Times New Roman" panose="02020603050405020304" pitchFamily="18" charset="0"/>
                  </a:rPr>
                  <a:t>[click]</a:t>
                </a:r>
                <a: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Our</a:t>
                </a:r>
                <a:r>
                  <a:rPr lang="en-US" altLang="zh-CN" sz="1200" baseline="0" dirty="0">
                    <a:latin typeface="Times New Roman" panose="02020603050405020304" pitchFamily="18" charset="0"/>
                    <a:cs typeface="Times New Roman" panose="02020603050405020304" pitchFamily="18" charset="0"/>
                  </a:rPr>
                  <a:t> goal is that g</a:t>
                </a:r>
                <a:r>
                  <a:rPr lang="en-US" altLang="zh-CN" sz="1200" dirty="0">
                    <a:latin typeface="Times New Roman" panose="02020603050405020304" pitchFamily="18" charset="0"/>
                    <a:cs typeface="Times New Roman" panose="02020603050405020304" pitchFamily="18" charset="0"/>
                  </a:rPr>
                  <a:t>iven </a:t>
                </a:r>
                <a:r>
                  <a:rPr lang="en-US" altLang="zh-CN" sz="1200" b="1" kern="100" dirty="0">
                    <a:latin typeface="Times New Roman" panose="02020603050405020304" pitchFamily="18" charset="0"/>
                    <a:ea typeface="微软雅黑" panose="020B0503020204020204" pitchFamily="34" charset="-122"/>
                    <a:cs typeface="Times New Roman" panose="02020603050405020304" pitchFamily="18" charset="0"/>
                  </a:rPr>
                  <a:t>[click]</a:t>
                </a:r>
                <a: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closed patterns </a:t>
                </a:r>
                <a14:m>
                  <m:oMath xmlns:m="http://schemas.openxmlformats.org/officeDocument/2006/math">
                    <m:r>
                      <a:rPr lang="zh-CN" altLang="en-US" sz="1200" i="1" kern="100" smtClean="0">
                        <a:solidFill>
                          <a:srgbClr val="FF0000"/>
                        </a:solidFill>
                        <a:latin typeface="Cambria Math" panose="02040503050406030204" pitchFamily="18" charset="0"/>
                        <a:ea typeface="Cambria Math" panose="02040503050406030204" pitchFamily="18" charset="0"/>
                      </a:rPr>
                      <m:t>𝑆</m:t>
                    </m:r>
                    <m:r>
                      <a:rPr lang="zh-CN" altLang="zh-CN" sz="1200" i="1" kern="100">
                        <a:solidFill>
                          <a:srgbClr val="FF0000"/>
                        </a:solidFill>
                        <a:latin typeface="Cambria Math" panose="02040503050406030204" pitchFamily="18" charset="0"/>
                        <a:ea typeface="Cambria Math" panose="02040503050406030204" pitchFamily="18" charset="0"/>
                      </a:rPr>
                      <m:t>1</m:t>
                    </m:r>
                  </m:oMath>
                </a14:m>
                <a:r>
                  <a:rPr lang="en-US" altLang="zh-CN" sz="1200" dirty="0">
                    <a:latin typeface="Times New Roman" panose="02020603050405020304" pitchFamily="18" charset="0"/>
                    <a:cs typeface="Times New Roman" panose="02020603050405020304" pitchFamily="18" charset="0"/>
                  </a:rPr>
                  <a:t>,</a:t>
                </a:r>
                <a14:m>
                  <m:oMath xmlns:m="http://schemas.openxmlformats.org/officeDocument/2006/math">
                    <m:r>
                      <a:rPr lang="zh-CN" altLang="en-US" sz="1200" i="1" kern="100">
                        <a:solidFill>
                          <a:srgbClr val="FF0000"/>
                        </a:solidFill>
                        <a:latin typeface="Cambria Math" panose="02040503050406030204" pitchFamily="18" charset="0"/>
                        <a:ea typeface="Cambria Math" panose="02040503050406030204" pitchFamily="18" charset="0"/>
                      </a:rPr>
                      <m:t>𝑆</m:t>
                    </m:r>
                    <m:r>
                      <a:rPr lang="zh-CN" altLang="zh-CN" sz="1200" i="1" kern="100">
                        <a:solidFill>
                          <a:srgbClr val="FF0000"/>
                        </a:solidFill>
                        <a:latin typeface="Cambria Math" panose="02040503050406030204" pitchFamily="18" charset="0"/>
                        <a:ea typeface="Cambria Math" panose="02040503050406030204" pitchFamily="18" charset="0"/>
                      </a:rPr>
                      <m:t>2</m:t>
                    </m:r>
                  </m:oMath>
                </a14:m>
                <a: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kern="100"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m:rPr>
                        <m:nor/>
                      </m:rPr>
                      <a:rPr lang="en-US" altLang="zh-CN" sz="1200" b="1" kern="100" dirty="0" smtClean="0">
                        <a:latin typeface="Times New Roman" panose="02020603050405020304" pitchFamily="18" charset="0"/>
                        <a:ea typeface="微软雅黑" panose="020B0503020204020204" pitchFamily="34" charset="-122"/>
                        <a:cs typeface="Times New Roman" panose="02020603050405020304" pitchFamily="18" charset="0"/>
                      </a:rPr>
                      <m:t>[</m:t>
                    </m:r>
                    <m:r>
                      <m:rPr>
                        <m:nor/>
                      </m:rPr>
                      <a:rPr lang="en-US" altLang="zh-CN" sz="1200" b="1" kern="100" dirty="0" smtClean="0">
                        <a:latin typeface="Times New Roman" panose="02020603050405020304" pitchFamily="18" charset="0"/>
                        <a:ea typeface="微软雅黑" panose="020B0503020204020204" pitchFamily="34" charset="-122"/>
                        <a:cs typeface="Times New Roman" panose="02020603050405020304" pitchFamily="18" charset="0"/>
                      </a:rPr>
                      <m:t>click</m:t>
                    </m:r>
                    <m:r>
                      <m:rPr>
                        <m:nor/>
                      </m:rPr>
                      <a:rPr lang="en-US" altLang="zh-CN" sz="1200" b="1" kern="100" dirty="0" smtClean="0">
                        <a:latin typeface="Times New Roman" panose="02020603050405020304" pitchFamily="18" charset="0"/>
                        <a:ea typeface="微软雅黑" panose="020B0503020204020204" pitchFamily="34" charset="-122"/>
                        <a:cs typeface="Times New Roman" panose="02020603050405020304" pitchFamily="18" charset="0"/>
                      </a:rPr>
                      <m:t>]</m:t>
                    </m:r>
                    <m:r>
                      <m:rPr>
                        <m:nor/>
                      </m:rPr>
                      <a:rPr lang="en-US" altLang="zh-CN" sz="1200" b="0" i="0" kern="100" dirty="0" smtClean="0">
                        <a:latin typeface="Times New Roman" panose="02020603050405020304" pitchFamily="18" charset="0"/>
                        <a:ea typeface="微软雅黑" panose="020B0503020204020204" pitchFamily="34" charset="-122"/>
                        <a:cs typeface="Times New Roman" panose="02020603050405020304" pitchFamily="18" charset="0"/>
                      </a:rPr>
                      <m:t> </m:t>
                    </m:r>
                  </m:oMath>
                </a14:m>
                <a:r>
                  <a:rPr lang="en-US" altLang="zh-CN" sz="1200" dirty="0">
                    <a:latin typeface="Times New Roman" panose="02020603050405020304" pitchFamily="18" charset="0"/>
                    <a:cs typeface="Times New Roman" panose="02020603050405020304" pitchFamily="18" charset="0"/>
                  </a:rPr>
                  <a:t>compute two target closed patterns </a:t>
                </a:r>
                <a14:m>
                  <m:oMath xmlns:m="http://schemas.openxmlformats.org/officeDocument/2006/math">
                    <m:r>
                      <a:rPr lang="en-US" altLang="zh-CN" sz="1200" i="1" kern="100" smtClean="0">
                        <a:solidFill>
                          <a:srgbClr val="FF0000"/>
                        </a:solidFill>
                        <a:latin typeface="Cambria Math" panose="02040503050406030204" pitchFamily="18" charset="0"/>
                        <a:ea typeface="Cambria Math" panose="02040503050406030204" pitchFamily="18" charset="0"/>
                      </a:rPr>
                      <m:t>𝑇</m:t>
                    </m:r>
                    <m:r>
                      <a:rPr lang="en-US" altLang="zh-CN" sz="1200" b="0" i="1" kern="100" smtClean="0">
                        <a:solidFill>
                          <a:srgbClr val="FF0000"/>
                        </a:solidFill>
                        <a:latin typeface="Cambria Math" panose="02040503050406030204" pitchFamily="18" charset="0"/>
                        <a:ea typeface="Cambria Math" panose="02040503050406030204" pitchFamily="18" charset="0"/>
                      </a:rPr>
                      <m:t>1</m:t>
                    </m:r>
                  </m:oMath>
                </a14:m>
                <a: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200" b="0" i="1" kern="100" smtClean="0">
                        <a:solidFill>
                          <a:srgbClr val="FF0000"/>
                        </a:solidFill>
                        <a:latin typeface="Cambria Math" panose="02040503050406030204" pitchFamily="18" charset="0"/>
                        <a:ea typeface="Cambria Math" panose="02040503050406030204" pitchFamily="18" charset="0"/>
                      </a:rPr>
                      <m:t>𝑇</m:t>
                    </m:r>
                    <m:r>
                      <a:rPr lang="zh-CN" altLang="zh-CN" sz="1200" i="1" kern="100">
                        <a:solidFill>
                          <a:srgbClr val="FF0000"/>
                        </a:solidFill>
                        <a:latin typeface="Cambria Math" panose="02040503050406030204" pitchFamily="18" charset="0"/>
                        <a:ea typeface="Cambria Math" panose="02040503050406030204" pitchFamily="18" charset="0"/>
                      </a:rPr>
                      <m:t>2</m:t>
                    </m:r>
                    <m:r>
                      <m:rPr>
                        <m:nor/>
                      </m:rPr>
                      <a:rPr lang="en-US" altLang="zh-CN" sz="1200" kern="100" dirty="0" smtClean="0">
                        <a:latin typeface="Times New Roman" panose="02020603050405020304" pitchFamily="18" charset="0"/>
                        <a:ea typeface="微软雅黑" panose="020B0503020204020204" pitchFamily="34" charset="-122"/>
                        <a:cs typeface="Times New Roman" panose="02020603050405020304" pitchFamily="18" charset="0"/>
                      </a:rPr>
                      <m:t>,</m:t>
                    </m:r>
                    <m:r>
                      <a:rPr lang="en-US" altLang="zh-CN" sz="1200" b="1" i="1" kern="100" dirty="0" smtClean="0">
                        <a:latin typeface="Cambria Math" panose="02040503050406030204" pitchFamily="18" charset="0"/>
                        <a:ea typeface="微软雅黑" panose="020B0503020204020204" pitchFamily="34" charset="-122"/>
                        <a:cs typeface="Times New Roman" panose="02020603050405020304" pitchFamily="18" charset="0"/>
                      </a:rPr>
                      <m:t> </m:t>
                    </m:r>
                  </m:oMath>
                </a14:m>
                <a: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t>the corresponding tessellation and </a:t>
                </a:r>
                <a:r>
                  <a:rPr lang="en-US" altLang="zh-CN" sz="1200" b="1" kern="100" dirty="0">
                    <a:latin typeface="Times New Roman" panose="02020603050405020304" pitchFamily="18" charset="0"/>
                    <a:ea typeface="微软雅黑" panose="020B0503020204020204" pitchFamily="34" charset="-122"/>
                    <a:cs typeface="Times New Roman" panose="02020603050405020304" pitchFamily="18" charset="0"/>
                  </a:rPr>
                  <a:t>[click]</a:t>
                </a:r>
                <a: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t> fabricable model.  We require</a:t>
                </a:r>
                <a:r>
                  <a:rPr lang="en-US" altLang="zh-CN" sz="1200" kern="100" baseline="0" dirty="0">
                    <a:latin typeface="Times New Roman" panose="02020603050405020304" pitchFamily="18" charset="0"/>
                    <a:ea typeface="微软雅黑" panose="020B0503020204020204" pitchFamily="34" charset="-122"/>
                    <a:cs typeface="Times New Roman" panose="02020603050405020304" pitchFamily="18" charset="0"/>
                  </a:rPr>
                  <a:t> that</a:t>
                </a:r>
                <a:endPar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endParaRPr>
              </a:p>
              <a:p>
                <a:pPr indent="0" algn="just">
                  <a:lnSpc>
                    <a:spcPct val="150000"/>
                  </a:lnSpc>
                  <a:spcAft>
                    <a:spcPts val="600"/>
                  </a:spcAft>
                </a:pPr>
                <a:r>
                  <a:rPr lang="en-US" altLang="zh-CN" sz="1100" b="1" kern="100" dirty="0">
                    <a:latin typeface="Times New Roman" panose="02020603050405020304" pitchFamily="18" charset="0"/>
                    <a:ea typeface="微软雅黑" panose="020B0503020204020204" pitchFamily="34" charset="-122"/>
                    <a:cs typeface="Times New Roman" panose="02020603050405020304" pitchFamily="18" charset="0"/>
                  </a:rPr>
                  <a:t>[click]</a:t>
                </a:r>
                <a:r>
                  <a:rPr lang="en-US" altLang="zh-CN" sz="1100"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100" kern="1200" dirty="0">
                    <a:latin typeface="Times New Roman" panose="02020603050405020304" pitchFamily="18" charset="0"/>
                    <a:ea typeface="微软雅黑" panose="020B0503020204020204" pitchFamily="34" charset="-122"/>
                    <a:cs typeface="Times New Roman" panose="02020603050405020304" pitchFamily="18" charset="0"/>
                  </a:rPr>
                  <a:t>first</a:t>
                </a:r>
                <a:r>
                  <a:rPr lang="en-US" altLang="zh-CN" sz="1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100" i="1" smtClean="0">
                        <a:solidFill>
                          <a:schemeClr val="tx1"/>
                        </a:solidFill>
                        <a:latin typeface="Cambria Math" panose="02040503050406030204" pitchFamily="18" charset="0"/>
                      </a:rPr>
                      <m:t>𝑇</m:t>
                    </m:r>
                    <m:r>
                      <a:rPr lang="en-US" altLang="zh-CN" sz="1100" i="1" smtClean="0">
                        <a:solidFill>
                          <a:schemeClr val="tx1"/>
                        </a:solidFill>
                        <a:latin typeface="Cambria Math" panose="02040503050406030204" pitchFamily="18" charset="0"/>
                      </a:rPr>
                      <m:t>1</m:t>
                    </m:r>
                  </m:oMath>
                </a14:m>
                <a:r>
                  <a:rPr lang="en-US" altLang="zh-CN" sz="1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and </a:t>
                </a:r>
                <a14:m>
                  <m:oMath xmlns:m="http://schemas.openxmlformats.org/officeDocument/2006/math">
                    <m:r>
                      <a:rPr lang="en-US" altLang="zh-CN" sz="1100" i="1" smtClean="0">
                        <a:solidFill>
                          <a:schemeClr val="tx1"/>
                        </a:solidFill>
                        <a:latin typeface="Cambria Math" panose="02040503050406030204" pitchFamily="18" charset="0"/>
                      </a:rPr>
                      <m:t>𝑇</m:t>
                    </m:r>
                    <m:r>
                      <a:rPr lang="en-US" altLang="zh-CN" sz="1100" i="1" smtClean="0">
                        <a:solidFill>
                          <a:schemeClr val="tx1"/>
                        </a:solidFill>
                        <a:latin typeface="Cambria Math" panose="02040503050406030204" pitchFamily="18" charset="0"/>
                      </a:rPr>
                      <m:t>2</m:t>
                    </m:r>
                  </m:oMath>
                </a14:m>
                <a:r>
                  <a:rPr lang="en-US" altLang="zh-CN" sz="1100" dirty="0">
                    <a:solidFill>
                      <a:schemeClr val="tx1"/>
                    </a:solidFill>
                    <a:latin typeface="Times New Roman" panose="02020603050405020304" pitchFamily="18" charset="0"/>
                    <a:cs typeface="Times New Roman" panose="02020603050405020304" pitchFamily="18" charset="0"/>
                  </a:rPr>
                  <a:t> are as similar as possible to </a:t>
                </a:r>
                <a14:m>
                  <m:oMath xmlns:m="http://schemas.openxmlformats.org/officeDocument/2006/math">
                    <m:r>
                      <a:rPr lang="en-US" altLang="zh-CN" sz="1100" i="1" smtClean="0">
                        <a:solidFill>
                          <a:srgbClr val="FF0000"/>
                        </a:solidFill>
                        <a:latin typeface="Cambria Math" panose="02040503050406030204" pitchFamily="18" charset="0"/>
                      </a:rPr>
                      <m:t>𝑆</m:t>
                    </m:r>
                    <m:r>
                      <a:rPr lang="en-US" altLang="zh-CN" sz="1100" i="1" smtClean="0">
                        <a:solidFill>
                          <a:srgbClr val="FF0000"/>
                        </a:solidFill>
                        <a:latin typeface="Cambria Math" panose="02040503050406030204" pitchFamily="18" charset="0"/>
                      </a:rPr>
                      <m:t>1</m:t>
                    </m:r>
                    <m:r>
                      <a:rPr lang="en-US" altLang="zh-CN" sz="1100" b="0" i="0" smtClean="0">
                        <a:solidFill>
                          <a:srgbClr val="FF0000"/>
                        </a:solidFill>
                        <a:latin typeface="Cambria Math" panose="02040503050406030204" pitchFamily="18" charset="0"/>
                      </a:rPr>
                      <m:t> </m:t>
                    </m:r>
                  </m:oMath>
                </a14:m>
                <a:r>
                  <a:rPr lang="en-US" altLang="zh-CN" sz="1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and </a:t>
                </a:r>
                <a14:m>
                  <m:oMath xmlns:m="http://schemas.openxmlformats.org/officeDocument/2006/math">
                    <m:r>
                      <a:rPr lang="en-US" altLang="zh-CN" sz="1100" i="1" smtClean="0">
                        <a:solidFill>
                          <a:srgbClr val="FF0000"/>
                        </a:solidFill>
                        <a:latin typeface="Cambria Math" panose="02040503050406030204" pitchFamily="18" charset="0"/>
                      </a:rPr>
                      <m:t>𝑆</m:t>
                    </m:r>
                    <m:r>
                      <a:rPr lang="en-US" altLang="zh-CN" sz="1100" i="1" smtClean="0">
                        <a:solidFill>
                          <a:srgbClr val="FF0000"/>
                        </a:solidFill>
                        <a:latin typeface="Cambria Math" panose="02040503050406030204" pitchFamily="18" charset="0"/>
                      </a:rPr>
                      <m:t>2</m:t>
                    </m:r>
                  </m:oMath>
                </a14:m>
                <a:r>
                  <a:rPr lang="en-US" altLang="zh-CN" sz="1100" dirty="0">
                    <a:solidFill>
                      <a:schemeClr val="tx1"/>
                    </a:solidFill>
                    <a:latin typeface="Times New Roman" panose="02020603050405020304" pitchFamily="18" charset="0"/>
                    <a:cs typeface="Times New Roman" panose="02020603050405020304" pitchFamily="18" charset="0"/>
                  </a:rPr>
                  <a:t>;</a:t>
                </a:r>
                <a:endParaRPr lang="en-US" altLang="zh-CN" sz="1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just">
                  <a:lnSpc>
                    <a:spcPct val="150000"/>
                  </a:lnSpc>
                  <a:spcAft>
                    <a:spcPts val="600"/>
                  </a:spcAft>
                </a:pPr>
                <a:r>
                  <a:rPr lang="en-US" altLang="zh-CN" sz="1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Second</a:t>
                </a:r>
                <a:r>
                  <a:rPr lang="en-US" altLang="zh-CN" sz="110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100" i="1" smtClean="0">
                        <a:solidFill>
                          <a:schemeClr val="tx1"/>
                        </a:solidFill>
                        <a:latin typeface="Cambria Math" panose="02040503050406030204" pitchFamily="18" charset="0"/>
                      </a:rPr>
                      <m:t>𝑇</m:t>
                    </m:r>
                    <m:r>
                      <a:rPr lang="en-US" altLang="zh-CN" sz="1100" i="1" smtClean="0">
                        <a:solidFill>
                          <a:schemeClr val="tx1"/>
                        </a:solidFill>
                        <a:latin typeface="Cambria Math" panose="02040503050406030204" pitchFamily="18" charset="0"/>
                      </a:rPr>
                      <m:t>1</m:t>
                    </m:r>
                  </m:oMath>
                </a14:m>
                <a:r>
                  <a:rPr lang="en-US" altLang="zh-CN" sz="1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and </a:t>
                </a:r>
                <a14:m>
                  <m:oMath xmlns:m="http://schemas.openxmlformats.org/officeDocument/2006/math">
                    <m:r>
                      <a:rPr lang="en-US" altLang="zh-CN" sz="1100" i="1" smtClean="0">
                        <a:solidFill>
                          <a:schemeClr val="tx1"/>
                        </a:solidFill>
                        <a:latin typeface="Cambria Math" panose="02040503050406030204" pitchFamily="18" charset="0"/>
                      </a:rPr>
                      <m:t>𝑇</m:t>
                    </m:r>
                    <m:r>
                      <a:rPr lang="en-US" altLang="zh-CN" sz="1100" i="1" smtClean="0">
                        <a:solidFill>
                          <a:schemeClr val="tx1"/>
                        </a:solidFill>
                        <a:latin typeface="Cambria Math" panose="02040503050406030204" pitchFamily="18" charset="0"/>
                      </a:rPr>
                      <m:t>2</m:t>
                    </m:r>
                  </m:oMath>
                </a14:m>
                <a:r>
                  <a:rPr lang="en-US" altLang="zh-CN" sz="1100" dirty="0">
                    <a:solidFill>
                      <a:schemeClr val="tx1"/>
                    </a:solidFill>
                    <a:latin typeface="Times New Roman" panose="02020603050405020304" pitchFamily="18" charset="0"/>
                    <a:cs typeface="Times New Roman" panose="02020603050405020304" pitchFamily="18" charset="0"/>
                  </a:rPr>
                  <a:t> form a dihedral tessellation</a:t>
                </a:r>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 under </a:t>
                </a:r>
                <a:r>
                  <a:rPr lang="en-US" altLang="zh-CN" sz="1100" b="1" kern="100" dirty="0">
                    <a:latin typeface="Times New Roman" panose="02020603050405020304" pitchFamily="18" charset="0"/>
                    <a:ea typeface="微软雅黑" panose="020B0503020204020204" pitchFamily="34" charset="-122"/>
                    <a:cs typeface="Times New Roman" panose="02020603050405020304" pitchFamily="18" charset="0"/>
                  </a:rPr>
                  <a:t>[click]</a:t>
                </a:r>
                <a:r>
                  <a:rPr lang="en-US" altLang="zh-CN" sz="1100"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1100" b="1" dirty="0">
                    <a:latin typeface="Times New Roman" panose="02020603050405020304" pitchFamily="18" charset="0"/>
                    <a:ea typeface="微软雅黑" panose="020B0503020204020204" pitchFamily="34" charset="-122"/>
                    <a:cs typeface="Times New Roman" panose="02020603050405020304" pitchFamily="18" charset="0"/>
                  </a:rPr>
                  <a:t>mutual surrounding constraint</a:t>
                </a:r>
                <a:r>
                  <a:rPr lang="en-US" altLang="zh-CN" sz="1100" dirty="0">
                    <a:latin typeface="Times New Roman" panose="02020603050405020304" pitchFamily="18" charset="0"/>
                    <a:ea typeface="微软雅黑" panose="020B0503020204020204" pitchFamily="34" charset="-122"/>
                    <a:cs typeface="Times New Roman" panose="02020603050405020304" pitchFamily="18" charset="0"/>
                  </a:rPr>
                  <a:t>;</a:t>
                </a:r>
              </a:p>
              <a:p>
                <a:r>
                  <a:rPr lang="en-US" altLang="zh-CN" sz="1200" b="0" i="0" u="none" strike="noStrike" kern="1200" baseline="0" dirty="0">
                    <a:solidFill>
                      <a:schemeClr val="tx1"/>
                    </a:solidFill>
                    <a:latin typeface="+mn-lt"/>
                    <a:ea typeface="+mn-ea"/>
                    <a:cs typeface="+mn-cs"/>
                  </a:rPr>
                  <a:t>In fact, </a:t>
                </a:r>
                <a:r>
                  <a:rPr lang="en-US" altLang="zh-CN" sz="1200" b="0" i="0" u="none" strike="noStrike" kern="1200" baseline="0" dirty="0">
                    <a:solidFill>
                      <a:schemeClr val="tx1"/>
                    </a:solidFill>
                    <a:effectLst/>
                    <a:latin typeface="+mn-lt"/>
                    <a:ea typeface="+mn-ea"/>
                    <a:cs typeface="+mn-cs"/>
                  </a:rPr>
                  <a:t>w</a:t>
                </a:r>
                <a:r>
                  <a:rPr lang="en-US" altLang="zh-CN" sz="1200" b="0" i="0" kern="1200" dirty="0">
                    <a:solidFill>
                      <a:schemeClr val="tx1"/>
                    </a:solidFill>
                    <a:effectLst/>
                    <a:latin typeface="+mn-lt"/>
                    <a:ea typeface="+mn-ea"/>
                    <a:cs typeface="+mn-cs"/>
                  </a:rPr>
                  <a:t>e recommend </a:t>
                </a:r>
                <a:r>
                  <a:rPr lang="en-US" altLang="zh-CN" sz="1200" b="0" i="0" u="none" strike="noStrike" kern="1200" baseline="0" dirty="0">
                    <a:solidFill>
                      <a:schemeClr val="tx1"/>
                    </a:solidFill>
                    <a:latin typeface="+mn-lt"/>
                    <a:ea typeface="+mn-ea"/>
                    <a:cs typeface="+mn-cs"/>
                  </a:rPr>
                  <a:t>non-professional users to specify S1 and </a:t>
                </a:r>
                <a:r>
                  <a:rPr lang="en-US" altLang="zh-CN" sz="1200" b="1" kern="100" dirty="0">
                    <a:latin typeface="Times New Roman" panose="02020603050405020304" pitchFamily="18" charset="0"/>
                    <a:ea typeface="微软雅黑" panose="020B0503020204020204" pitchFamily="34" charset="-122"/>
                    <a:cs typeface="Times New Roman" panose="02020603050405020304" pitchFamily="18" charset="0"/>
                  </a:rPr>
                  <a:t>[click]</a:t>
                </a:r>
                <a: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b="0" i="0" u="none" strike="noStrike" kern="1200" baseline="0" dirty="0">
                    <a:solidFill>
                      <a:schemeClr val="tx1"/>
                    </a:solidFill>
                    <a:latin typeface="+mn-lt"/>
                    <a:ea typeface="+mn-ea"/>
                    <a:cs typeface="+mn-cs"/>
                  </a:rPr>
                  <a:t>let the system suggest S2 from our database</a:t>
                </a:r>
                <a:r>
                  <a:rPr lang="en-US" altLang="zh-CN" sz="1200" b="0" i="0" kern="1200" dirty="0">
                    <a:solidFill>
                      <a:schemeClr val="tx1"/>
                    </a:solidFill>
                    <a:effectLst/>
                    <a:latin typeface="+mn-lt"/>
                    <a:ea typeface="+mn-ea"/>
                    <a:cs typeface="+mn-cs"/>
                  </a:rPr>
                  <a:t>. </a:t>
                </a:r>
                <a:r>
                  <a:rPr lang="en-US" altLang="zh-CN" sz="1200" b="0" i="0" u="none" strike="noStrike" kern="1200" baseline="0" dirty="0">
                    <a:solidFill>
                      <a:schemeClr val="tx1"/>
                    </a:solidFill>
                    <a:latin typeface="+mn-lt"/>
                    <a:ea typeface="+mn-ea"/>
                    <a:cs typeface="+mn-cs"/>
                  </a:rPr>
                  <a:t>Since the compatibility between S1 and S2 has a significant impact on the quality of the </a:t>
                </a:r>
                <a:r>
                  <a:rPr lang="en-US" altLang="zh-CN" sz="1200" b="0" i="0" u="none" strike="noStrike" kern="1200" baseline="0" dirty="0" smtClean="0">
                    <a:solidFill>
                      <a:schemeClr val="tx1"/>
                    </a:solidFill>
                    <a:latin typeface="+mn-lt"/>
                    <a:ea typeface="+mn-ea"/>
                    <a:cs typeface="+mn-cs"/>
                  </a:rPr>
                  <a:t>result</a:t>
                </a:r>
                <a:r>
                  <a:rPr lang="en-US" altLang="zh-CN" sz="1200" b="0" i="0" u="none" strike="noStrike" kern="1200" baseline="0" dirty="0">
                    <a:solidFill>
                      <a:schemeClr val="tx1"/>
                    </a:solidFill>
                    <a:latin typeface="+mn-lt"/>
                    <a:ea typeface="+mn-ea"/>
                    <a:cs typeface="+mn-cs"/>
                  </a:rPr>
                  <a:t>. </a:t>
                </a:r>
                <a:endParaRPr lang="zh-CN" altLang="zh-CN" sz="1100" kern="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Note that we </a:t>
                </a:r>
                <a:r>
                  <a:rPr lang="en-US" altLang="zh-CN" sz="1200" dirty="0" smtClean="0">
                    <a:latin typeface="Times New Roman" panose="02020603050405020304" pitchFamily="18" charset="0"/>
                    <a:cs typeface="Times New Roman" panose="02020603050405020304" pitchFamily="18" charset="0"/>
                  </a:rPr>
                  <a:t>automatically </a:t>
                </a:r>
                <a:r>
                  <a:rPr lang="en-US" altLang="zh-CN" sz="1200" dirty="0">
                    <a:latin typeface="Times New Roman" panose="02020603050405020304" pitchFamily="18" charset="0"/>
                    <a:cs typeface="Times New Roman" panose="02020603050405020304" pitchFamily="18" charset="0"/>
                  </a:rPr>
                  <a:t>find the appropriate</a:t>
                </a:r>
                <a:r>
                  <a:rPr lang="en-US" altLang="zh-CN" sz="1200" dirty="0" smtClean="0">
                    <a:latin typeface="Times New Roman" panose="02020603050405020304" pitchFamily="18" charset="0"/>
                    <a:cs typeface="Times New Roman" panose="02020603050405020304" pitchFamily="18" charset="0"/>
                  </a:rPr>
                  <a:t> </a:t>
                </a:r>
                <a:r>
                  <a:rPr lang="zh-CN" altLang="en-US" sz="1200" i="0" kern="100" smtClean="0">
                    <a:solidFill>
                      <a:srgbClr val="FF0000"/>
                    </a:solidFill>
                    <a:latin typeface="Cambria Math" panose="02040503050406030204" pitchFamily="18" charset="0"/>
                    <a:ea typeface="Cambria Math" panose="02040503050406030204" pitchFamily="18" charset="0"/>
                  </a:rPr>
                  <a:t>𝑆</a:t>
                </a:r>
                <a:r>
                  <a:rPr lang="zh-CN" altLang="zh-CN" sz="1200" i="0" kern="100">
                    <a:solidFill>
                      <a:srgbClr val="FF0000"/>
                    </a:solidFill>
                    <a:latin typeface="Cambria Math" panose="02040503050406030204" pitchFamily="18" charset="0"/>
                    <a:ea typeface="Cambria Math" panose="02040503050406030204" pitchFamily="18" charset="0"/>
                  </a:rPr>
                  <a:t>2</a:t>
                </a:r>
                <a:r>
                  <a:rPr lang="en-US" altLang="zh-CN" sz="1200" dirty="0">
                    <a:latin typeface="Times New Roman" panose="02020603050405020304" pitchFamily="18" charset="0"/>
                    <a:cs typeface="Times New Roman" panose="02020603050405020304" pitchFamily="18" charset="0"/>
                  </a:rPr>
                  <a:t> </a:t>
                </a:r>
                <a:r>
                  <a:rPr lang="en-US" altLang="zh-CN" sz="1200" dirty="0" smtClean="0">
                    <a:latin typeface="Times New Roman" panose="02020603050405020304" pitchFamily="18" charset="0"/>
                    <a:cs typeface="Times New Roman" panose="02020603050405020304" pitchFamily="18" charset="0"/>
                  </a:rPr>
                  <a:t>s</a:t>
                </a:r>
                <a:r>
                  <a:rPr lang="en-US" altLang="zh-CN" sz="1200" b="0" i="0" u="none" strike="noStrike" kern="1200" baseline="0" dirty="0" smtClean="0">
                    <a:solidFill>
                      <a:schemeClr val="tx1"/>
                    </a:solidFill>
                    <a:latin typeface="+mn-lt"/>
                    <a:ea typeface="+mn-ea"/>
                    <a:cs typeface="+mn-cs"/>
                  </a:rPr>
                  <a:t>ince the compatibility between </a:t>
                </a:r>
                <a:r>
                  <a:rPr lang="zh-CN" altLang="en-US" sz="1200" i="0" kern="100" smtClean="0">
                    <a:solidFill>
                      <a:srgbClr val="FF0000"/>
                    </a:solidFill>
                    <a:latin typeface="Cambria Math" panose="02040503050406030204" pitchFamily="18" charset="0"/>
                    <a:ea typeface="Cambria Math" panose="02040503050406030204" pitchFamily="18" charset="0"/>
                  </a:rPr>
                  <a:t>𝑆</a:t>
                </a:r>
                <a:r>
                  <a:rPr lang="en-US" altLang="zh-CN" sz="1200" b="0" i="0" u="none" strike="noStrike" kern="1200" baseline="0" dirty="0" smtClean="0">
                    <a:solidFill>
                      <a:schemeClr val="tx1"/>
                    </a:solidFill>
                    <a:latin typeface="+mn-lt"/>
                    <a:ea typeface="+mn-ea"/>
                    <a:cs typeface="+mn-cs"/>
                  </a:rPr>
                  <a:t>1 and </a:t>
                </a:r>
                <a:r>
                  <a:rPr lang="zh-CN" altLang="en-US" sz="1200" i="0" kern="100" smtClean="0">
                    <a:solidFill>
                      <a:srgbClr val="FF0000"/>
                    </a:solidFill>
                    <a:latin typeface="Cambria Math" panose="02040503050406030204" pitchFamily="18" charset="0"/>
                    <a:ea typeface="Cambria Math" panose="02040503050406030204" pitchFamily="18" charset="0"/>
                  </a:rPr>
                  <a:t>𝑆</a:t>
                </a:r>
                <a:r>
                  <a:rPr lang="zh-CN" altLang="zh-CN" sz="1200" i="0" kern="100">
                    <a:solidFill>
                      <a:srgbClr val="FF0000"/>
                    </a:solidFill>
                    <a:latin typeface="Cambria Math" panose="02040503050406030204" pitchFamily="18" charset="0"/>
                    <a:ea typeface="Cambria Math" panose="02040503050406030204" pitchFamily="18" charset="0"/>
                  </a:rPr>
                  <a:t>2</a:t>
                </a:r>
                <a:r>
                  <a:rPr lang="en-US" altLang="zh-CN" sz="1200" b="0" i="0" u="none" strike="noStrike" kern="1200" baseline="0" dirty="0" smtClean="0">
                    <a:solidFill>
                      <a:schemeClr val="tx1"/>
                    </a:solidFill>
                    <a:latin typeface="+mn-lt"/>
                    <a:ea typeface="+mn-ea"/>
                    <a:cs typeface="+mn-cs"/>
                  </a:rPr>
                  <a:t> has a significant impact on the quality of the final result </a:t>
                </a:r>
                <a:r>
                  <a:rPr lang="en-US" altLang="zh-CN" sz="1200" b="0" i="0" kern="100" smtClean="0">
                    <a:solidFill>
                      <a:srgbClr val="FF0000"/>
                    </a:solidFill>
                    <a:latin typeface="Cambria Math" panose="02040503050406030204" pitchFamily="18" charset="0"/>
                    <a:ea typeface="Cambria Math" panose="02040503050406030204" pitchFamily="18" charset="0"/>
                  </a:rPr>
                  <a:t>𝑇1,𝑇</a:t>
                </a:r>
                <a:r>
                  <a:rPr lang="zh-CN" altLang="zh-CN" sz="1200" i="0" kern="100">
                    <a:solidFill>
                      <a:srgbClr val="FF0000"/>
                    </a:solidFill>
                    <a:latin typeface="Cambria Math" panose="02040503050406030204" pitchFamily="18" charset="0"/>
                    <a:ea typeface="Cambria Math" panose="02040503050406030204" pitchFamily="18" charset="0"/>
                  </a:rPr>
                  <a:t>2</a:t>
                </a:r>
                <a:r>
                  <a:rPr lang="en-US" altLang="zh-CN" sz="1200" b="0" i="0" u="none" strike="noStrike" kern="1200" baseline="0" dirty="0" smtClean="0">
                    <a:solidFill>
                      <a:schemeClr val="tx1"/>
                    </a:solidFill>
                    <a:latin typeface="+mn-lt"/>
                    <a:ea typeface="+mn-ea"/>
                    <a:cs typeface="+mn-cs"/>
                  </a:rPr>
                  <a:t>, it is more convenient for non-professional </a:t>
                </a:r>
              </a:p>
              <a:p>
                <a:r>
                  <a:rPr lang="en-US" altLang="zh-CN" sz="1200" b="0" i="0" u="none" strike="noStrike" kern="1200" baseline="0" dirty="0" smtClean="0">
                    <a:solidFill>
                      <a:schemeClr val="tx1"/>
                    </a:solidFill>
                    <a:latin typeface="+mn-lt"/>
                    <a:ea typeface="+mn-ea"/>
                    <a:cs typeface="+mn-cs"/>
                  </a:rPr>
                  <a:t>users to manually specify </a:t>
                </a:r>
                <a:r>
                  <a:rPr lang="zh-CN" altLang="en-US" sz="1200" i="0" kern="100" smtClean="0">
                    <a:solidFill>
                      <a:srgbClr val="FF0000"/>
                    </a:solidFill>
                    <a:latin typeface="Cambria Math" panose="02040503050406030204" pitchFamily="18" charset="0"/>
                    <a:ea typeface="Cambria Math" panose="02040503050406030204" pitchFamily="18" charset="0"/>
                  </a:rPr>
                  <a:t>𝑆</a:t>
                </a:r>
                <a:r>
                  <a:rPr lang="en-US" altLang="zh-CN" sz="1200" b="0" i="0" kern="100" smtClean="0">
                    <a:solidFill>
                      <a:srgbClr val="FF0000"/>
                    </a:solidFill>
                    <a:latin typeface="Cambria Math" panose="02040503050406030204" pitchFamily="18" charset="0"/>
                    <a:ea typeface="Cambria Math" panose="02040503050406030204" pitchFamily="18" charset="0"/>
                  </a:rPr>
                  <a:t>1</a:t>
                </a:r>
                <a:r>
                  <a:rPr lang="en-US" altLang="zh-CN" sz="1200" b="0" i="0" u="none" strike="noStrike" kern="1200" baseline="0" dirty="0" smtClean="0">
                    <a:solidFill>
                      <a:schemeClr val="tx1"/>
                    </a:solidFill>
                    <a:latin typeface="+mn-lt"/>
                    <a:ea typeface="+mn-ea"/>
                    <a:cs typeface="+mn-cs"/>
                  </a:rPr>
                  <a:t> and let the system suggest a set of best candidates for </a:t>
                </a:r>
                <a:r>
                  <a:rPr lang="zh-CN" altLang="en-US" sz="1200" i="0" kern="100" smtClean="0">
                    <a:solidFill>
                      <a:srgbClr val="FF0000"/>
                    </a:solidFill>
                    <a:latin typeface="Cambria Math" panose="02040503050406030204" pitchFamily="18" charset="0"/>
                    <a:ea typeface="Cambria Math" panose="02040503050406030204" pitchFamily="18" charset="0"/>
                  </a:rPr>
                  <a:t>𝑆</a:t>
                </a:r>
                <a:r>
                  <a:rPr lang="zh-CN" altLang="zh-CN" sz="1200" i="0" kern="100">
                    <a:solidFill>
                      <a:srgbClr val="FF0000"/>
                    </a:solidFill>
                    <a:latin typeface="Cambria Math" panose="02040503050406030204" pitchFamily="18" charset="0"/>
                    <a:ea typeface="Cambria Math" panose="02040503050406030204" pitchFamily="18" charset="0"/>
                  </a:rPr>
                  <a:t>2</a:t>
                </a:r>
                <a:r>
                  <a:rPr lang="en-US" altLang="zh-CN" sz="1200" b="0" i="0" u="none" strike="noStrike" kern="1200" baseline="0" dirty="0" smtClean="0">
                    <a:solidFill>
                      <a:schemeClr val="tx1"/>
                    </a:solidFill>
                    <a:latin typeface="+mn-lt"/>
                    <a:ea typeface="+mn-ea"/>
                    <a:cs typeface="+mn-cs"/>
                  </a:rPr>
                  <a:t> from a database. Both options are offered by our design framework and they share the same methodology.</a:t>
                </a:r>
              </a:p>
              <a:p>
                <a:r>
                  <a:rPr lang="en-US" altLang="zh-CN" i="0" smtClean="0">
                    <a:latin typeface="Cambria Math" panose="02040503050406030204" pitchFamily="18" charset="0"/>
                  </a:rPr>
                  <a:t>𝑇1</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i="0">
                    <a:latin typeface="Cambria Math" panose="02040503050406030204" pitchFamily="18" charset="0"/>
                  </a:rPr>
                  <a:t>𝑇2</a:t>
                </a:r>
                <a:r>
                  <a:rPr lang="en-US" altLang="zh-CN"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compose the tiling patterns that T1 lie in the complementary (exterior) space of the T2, and </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vice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versa in a perfect layout</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kern="100" dirty="0">
                  <a:latin typeface="Times New Roman" panose="02020603050405020304" pitchFamily="18" charset="0"/>
                  <a:ea typeface="微软雅黑" panose="020B0503020204020204" pitchFamily="34" charset="-122"/>
                  <a:cs typeface="Times New Roman" panose="02020603050405020304" pitchFamily="18" charset="0"/>
                </a:endParaRPr>
              </a:p>
            </p:txBody>
          </p:sp>
        </mc:Fallback>
      </mc:AlternateContent>
      <p:sp>
        <p:nvSpPr>
          <p:cNvPr id="4" name="灯片编号占位符 3"/>
          <p:cNvSpPr>
            <a:spLocks noGrp="1"/>
          </p:cNvSpPr>
          <p:nvPr>
            <p:ph type="sldNum" sz="quarter" idx="10"/>
          </p:nvPr>
        </p:nvSpPr>
        <p:spPr/>
        <p:txBody>
          <a:bodyPr/>
          <a:lstStyle/>
          <a:p>
            <a:fld id="{25C7FD3C-1023-4902-BBAE-F877B93BA3F0}" type="slidenum">
              <a:rPr lang="zh-CN" altLang="en-US" smtClean="0"/>
              <a:t>4</a:t>
            </a:fld>
            <a:endParaRPr lang="zh-CN" altLang="en-US"/>
          </a:p>
        </p:txBody>
      </p:sp>
    </p:spTree>
    <p:extLst>
      <p:ext uri="{BB962C8B-B14F-4D97-AF65-F5344CB8AC3E}">
        <p14:creationId xmlns:p14="http://schemas.microsoft.com/office/powerpoint/2010/main" val="235350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u="none" strike="noStrike" kern="1200" baseline="0" dirty="0">
                <a:solidFill>
                  <a:schemeClr val="tx1"/>
                </a:solidFill>
                <a:latin typeface="+mn-lt"/>
                <a:ea typeface="+mn-ea"/>
                <a:cs typeface="+mn-cs"/>
              </a:rPr>
              <a:t>[click] </a:t>
            </a:r>
            <a:r>
              <a:rPr lang="en-US" altLang="zh-CN" sz="1200" b="0" i="0" kern="1200" dirty="0">
                <a:solidFill>
                  <a:schemeClr val="tx1"/>
                </a:solidFill>
                <a:effectLst/>
                <a:latin typeface="+mn-lt"/>
                <a:ea typeface="+mn-ea"/>
                <a:cs typeface="+mn-cs"/>
              </a:rPr>
              <a:t>Many researchers have conducted a number of related studies.</a:t>
            </a:r>
          </a:p>
          <a:p>
            <a:r>
              <a:rPr lang="en-US" altLang="zh-CN" sz="1600" b="0" i="0" u="none" strike="noStrike" kern="1200" baseline="0" dirty="0">
                <a:solidFill>
                  <a:schemeClr val="tx1"/>
                </a:solidFill>
                <a:latin typeface="+mn-lt"/>
                <a:ea typeface="+mn-ea"/>
                <a:cs typeface="+mn-cs"/>
              </a:rPr>
              <a:t>“Escherization” was initially termed by Kaplan as a problem in computer graphics of tiling a plane with a given closed figure. </a:t>
            </a:r>
          </a:p>
          <a:p>
            <a:r>
              <a:rPr lang="en-US" altLang="zh-CN" sz="1600" b="1" i="0" u="none" strike="noStrike" kern="1200" baseline="0" dirty="0">
                <a:solidFill>
                  <a:schemeClr val="tx1"/>
                </a:solidFill>
                <a:latin typeface="+mn-lt"/>
                <a:ea typeface="+mn-ea"/>
                <a:cs typeface="+mn-cs"/>
              </a:rPr>
              <a:t>[click] </a:t>
            </a:r>
            <a:r>
              <a:rPr lang="en-US" altLang="zh-CN" sz="1600" b="0" i="0" u="none" strike="noStrike" kern="1200" baseline="0" dirty="0">
                <a:solidFill>
                  <a:schemeClr val="tx1"/>
                </a:solidFill>
                <a:latin typeface="+mn-lt"/>
                <a:ea typeface="+mn-ea"/>
                <a:cs typeface="+mn-cs"/>
              </a:rPr>
              <a:t>In a follow-up, they extend their method to admit two shapes tilings using dihedral tiling patterns.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1" i="0" u="none" strike="noStrike" kern="1200" baseline="0" dirty="0">
                <a:solidFill>
                  <a:schemeClr val="tx1"/>
                </a:solidFill>
                <a:latin typeface="+mn-lt"/>
                <a:ea typeface="+mn-ea"/>
                <a:cs typeface="+mn-cs"/>
              </a:rPr>
              <a:t>[click]</a:t>
            </a:r>
            <a:r>
              <a:rPr lang="en-US" altLang="zh-CN" sz="1600" b="0" i="0" u="none" strike="noStrike" kern="1200" baseline="0" dirty="0">
                <a:solidFill>
                  <a:schemeClr val="tx1"/>
                </a:solidFill>
                <a:latin typeface="+mn-lt"/>
                <a:ea typeface="+mn-ea"/>
                <a:cs typeface="+mn-cs"/>
              </a:rPr>
              <a:t>Their method has </a:t>
            </a:r>
            <a:r>
              <a:rPr lang="en-US" altLang="zh-CN" sz="1600" dirty="0">
                <a:solidFill>
                  <a:schemeClr val="bg1"/>
                </a:solidFill>
                <a:latin typeface="Times New Roman" panose="02020603050405020304" pitchFamily="18" charset="0"/>
                <a:ea typeface="宋体" panose="02010600030101010101" pitchFamily="2" charset="-122"/>
              </a:rPr>
              <a:t>Too much loss of the shape meaning, especially without the assistance of texture.</a:t>
            </a:r>
            <a:endParaRPr lang="en-US" altLang="zh-CN" sz="1600" b="0" i="0" u="none" strike="noStrike" kern="1200" baseline="0" dirty="0">
              <a:solidFill>
                <a:schemeClr val="tx1"/>
              </a:solidFill>
              <a:latin typeface="+mn-lt"/>
              <a:ea typeface="+mn-ea"/>
              <a:cs typeface="+mn-cs"/>
            </a:endParaRPr>
          </a:p>
          <a:p>
            <a:r>
              <a:rPr lang="en-US" altLang="zh-CN" sz="1200" b="1" i="0" u="none" strike="noStrike" kern="1200" baseline="0" dirty="0">
                <a:solidFill>
                  <a:schemeClr val="tx1"/>
                </a:solidFill>
                <a:latin typeface="+mn-lt"/>
                <a:ea typeface="+mn-ea"/>
                <a:cs typeface="+mn-cs"/>
              </a:rPr>
              <a:t>[click]</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Koizumi et al. </a:t>
            </a:r>
            <a:r>
              <a:rPr lang="en-US" altLang="zh-CN" sz="1200" b="0" i="0" u="none" strike="noStrike" kern="1200" baseline="0" dirty="0">
                <a:solidFill>
                  <a:schemeClr val="tx1"/>
                </a:solidFill>
                <a:latin typeface="+mn-lt"/>
                <a:ea typeface="+mn-ea"/>
                <a:cs typeface="+mn-cs"/>
              </a:rPr>
              <a:t>formulate Escherization tiling as a maximum eigenvalue problem to allow more complex tile shapes.</a:t>
            </a: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And recently Lin et al. proposed a framework integrating matching and warping to generate Escher-like tiles transformations for dual shape perception. </a:t>
            </a:r>
          </a:p>
          <a:p>
            <a:r>
              <a:rPr lang="en-US" altLang="zh-CN" sz="1200" b="0" i="0" u="none" strike="noStrike" kern="1200" baseline="0" dirty="0">
                <a:solidFill>
                  <a:schemeClr val="tx1"/>
                </a:solidFill>
                <a:latin typeface="+mn-lt"/>
                <a:ea typeface="+mn-ea"/>
                <a:cs typeface="+mn-cs"/>
              </a:rPr>
              <a:t>[click] Our work has similar components addressing the dual shape tiling; however, ours is 3D fabrication oriented accounting for specific printability and application requirements</a:t>
            </a:r>
            <a:endParaRPr lang="zh-CN" altLang="en-US" sz="1600" dirty="0"/>
          </a:p>
        </p:txBody>
      </p:sp>
      <p:sp>
        <p:nvSpPr>
          <p:cNvPr id="4" name="灯片编号占位符 3"/>
          <p:cNvSpPr>
            <a:spLocks noGrp="1"/>
          </p:cNvSpPr>
          <p:nvPr>
            <p:ph type="sldNum" sz="quarter" idx="5"/>
          </p:nvPr>
        </p:nvSpPr>
        <p:spPr/>
        <p:txBody>
          <a:bodyPr/>
          <a:lstStyle/>
          <a:p>
            <a:fld id="{25C7FD3C-1023-4902-BBAE-F877B93BA3F0}" type="slidenum">
              <a:rPr lang="zh-CN" altLang="en-US" smtClean="0"/>
              <a:t>6</a:t>
            </a:fld>
            <a:endParaRPr lang="zh-CN" altLang="en-US"/>
          </a:p>
        </p:txBody>
      </p:sp>
    </p:spTree>
    <p:extLst>
      <p:ext uri="{BB962C8B-B14F-4D97-AF65-F5344CB8AC3E}">
        <p14:creationId xmlns:p14="http://schemas.microsoft.com/office/powerpoint/2010/main" val="402212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Zhou et al. apply Ornaments to fabricated 3D objects by synthesizing 1D patterns along curves with restricted topology</a:t>
            </a:r>
          </a:p>
          <a:p>
            <a:r>
              <a:rPr lang="en-US" altLang="zh-CN" sz="1200" b="1" i="0" u="none" strike="noStrike" kern="1200" baseline="0" dirty="0">
                <a:solidFill>
                  <a:schemeClr val="tx1"/>
                </a:solidFill>
                <a:latin typeface="+mn-lt"/>
                <a:ea typeface="+mn-ea"/>
                <a:cs typeface="+mn-cs"/>
              </a:rPr>
              <a:t>[click</a:t>
            </a:r>
            <a:r>
              <a:rPr lang="en-US" altLang="zh-CN" sz="1200" b="1" i="0" u="none" strike="noStrike" kern="1200" baseline="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 Dumas  et al. </a:t>
            </a:r>
            <a:r>
              <a:rPr lang="en-US" altLang="zh-CN" sz="1200" b="0" i="0" u="none" strike="noStrike" kern="1200" baseline="0" dirty="0" smtClean="0">
                <a:solidFill>
                  <a:schemeClr val="tx1"/>
                </a:solidFill>
                <a:latin typeface="+mn-lt"/>
                <a:ea typeface="+mn-ea"/>
                <a:cs typeface="+mn-cs"/>
              </a:rPr>
              <a:t>synthesized printable 3D patterns demonstrated by modifying texture synthesis to conform with a base surface</a:t>
            </a:r>
            <a:endParaRPr lang="en-US" altLang="zh-CN" sz="1200" b="0" i="0" u="none" strike="noStrike" kern="1200" baseline="0" dirty="0">
              <a:solidFill>
                <a:schemeClr val="tx1"/>
              </a:solidFill>
              <a:latin typeface="+mn-lt"/>
              <a:ea typeface="+mn-ea"/>
              <a:cs typeface="+mn-cs"/>
            </a:endParaRP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Chen et al. synthesized filigree-like structures along surfaces.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However, </a:t>
            </a:r>
            <a:r>
              <a:rPr lang="en-US" altLang="zh-CN" sz="1200" dirty="0">
                <a:solidFill>
                  <a:schemeClr val="bg1"/>
                </a:solidFill>
                <a:latin typeface="Times New Roman" panose="02020603050405020304" pitchFamily="18" charset="0"/>
                <a:ea typeface="宋体" panose="02010600030101010101" pitchFamily="2" charset="-122"/>
              </a:rPr>
              <a:t>Their approach synthesize a set of base elements </a:t>
            </a:r>
            <a:r>
              <a:rPr lang="en-US" altLang="zh-CN" sz="1200" dirty="0" smtClean="0">
                <a:solidFill>
                  <a:schemeClr val="bg1"/>
                </a:solidFill>
                <a:latin typeface="Times New Roman" panose="02020603050405020304" pitchFamily="18" charset="0"/>
                <a:ea typeface="宋体" panose="02010600030101010101" pitchFamily="2" charset="-122"/>
              </a:rPr>
              <a:t>allowing </a:t>
            </a:r>
            <a:r>
              <a:rPr lang="en-US" altLang="zh-CN" sz="1200" dirty="0">
                <a:solidFill>
                  <a:schemeClr val="bg1"/>
                </a:solidFill>
                <a:latin typeface="Times New Roman" panose="02020603050405020304" pitchFamily="18" charset="0"/>
                <a:ea typeface="宋体" panose="02010600030101010101" pitchFamily="2" charset="-122"/>
              </a:rPr>
              <a:t>overlaps.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The previous work helped us a lot, but it was far from enough to solve our problems.</a:t>
            </a:r>
            <a:endParaRPr lang="zh-CN" altLang="en-US" dirty="0"/>
          </a:p>
        </p:txBody>
      </p:sp>
      <p:sp>
        <p:nvSpPr>
          <p:cNvPr id="4" name="灯片编号占位符 3"/>
          <p:cNvSpPr>
            <a:spLocks noGrp="1"/>
          </p:cNvSpPr>
          <p:nvPr>
            <p:ph type="sldNum" sz="quarter" idx="5"/>
          </p:nvPr>
        </p:nvSpPr>
        <p:spPr/>
        <p:txBody>
          <a:bodyPr/>
          <a:lstStyle/>
          <a:p>
            <a:fld id="{25C7FD3C-1023-4902-BBAE-F877B93BA3F0}" type="slidenum">
              <a:rPr lang="zh-CN" altLang="en-US" smtClean="0"/>
              <a:t>7</a:t>
            </a:fld>
            <a:endParaRPr lang="zh-CN" altLang="en-US"/>
          </a:p>
        </p:txBody>
      </p:sp>
    </p:spTree>
    <p:extLst>
      <p:ext uri="{BB962C8B-B14F-4D97-AF65-F5344CB8AC3E}">
        <p14:creationId xmlns:p14="http://schemas.microsoft.com/office/powerpoint/2010/main" val="671291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So we designed the following pipeline</a:t>
            </a:r>
            <a:r>
              <a:rPr lang="zh-CN" altLang="en-US" sz="1200" b="0" i="0" kern="1200" dirty="0">
                <a:solidFill>
                  <a:schemeClr val="tx1"/>
                </a:solidFill>
                <a:effectLst/>
                <a:latin typeface="+mn-lt"/>
                <a:ea typeface="+mn-ea"/>
                <a:cs typeface="+mn-cs"/>
              </a:rPr>
              <a:t>：</a:t>
            </a:r>
            <a:r>
              <a:rPr lang="en-US" altLang="zh-CN" sz="1200" b="1" i="0" u="none" strike="noStrike" kern="1200" baseline="0" dirty="0">
                <a:solidFill>
                  <a:schemeClr val="tx1"/>
                </a:solidFill>
                <a:latin typeface="+mn-lt"/>
                <a:ea typeface="+mn-ea"/>
                <a:cs typeface="+mn-cs"/>
              </a:rPr>
              <a:t>[click] </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solidFill>
                <a:schemeClr val="bg1"/>
              </a:solidFill>
              <a:latin typeface="微软雅黑" panose="020B0503020204020204" pitchFamily="34" charset="-122"/>
              <a:ea typeface="微软雅黑" panose="020B0503020204020204" pitchFamily="34" charset="-122"/>
            </a:endParaRPr>
          </a:p>
          <a:p>
            <a:r>
              <a:rPr lang="en-US" altLang="zh-CN" sz="1200" b="0" i="0" u="none" strike="noStrike" kern="1200" baseline="0" dirty="0">
                <a:solidFill>
                  <a:schemeClr val="tx1"/>
                </a:solidFill>
                <a:latin typeface="+mn-lt"/>
                <a:ea typeface="+mn-ea"/>
                <a:cs typeface="+mn-cs"/>
              </a:rPr>
              <a:t>Given a target shape and its quadrilateral polygon,</a:t>
            </a:r>
            <a:r>
              <a:rPr lang="en-US" altLang="zh-CN" sz="1200" b="1" i="0" u="none" strike="noStrike" kern="1200" baseline="0" dirty="0">
                <a:solidFill>
                  <a:schemeClr val="tx1"/>
                </a:solidFill>
                <a:latin typeface="+mn-lt"/>
                <a:ea typeface="+mn-ea"/>
                <a:cs typeface="+mn-cs"/>
              </a:rPr>
              <a:t> [click] </a:t>
            </a:r>
            <a:r>
              <a:rPr lang="en-US" altLang="zh-CN" sz="1200" b="0" i="0" u="none" strike="noStrike" kern="1200" baseline="0" dirty="0">
                <a:solidFill>
                  <a:schemeClr val="tx1"/>
                </a:solidFill>
                <a:latin typeface="+mn-lt"/>
                <a:ea typeface="+mn-ea"/>
                <a:cs typeface="+mn-cs"/>
              </a:rPr>
              <a:t> we compute a rule-based four tiles pattern and find the best matching shape to the enclosed tile from a database by our system. </a:t>
            </a: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We simultaneously morph the two shapes such that they couple together while preserving their visual appearance, resulting in a dual Escher tessellation.</a:t>
            </a:r>
          </a:p>
          <a:p>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 The result can be mapped on a 3D object. After modeling and structure optimization, </a:t>
            </a:r>
            <a:r>
              <a:rPr lang="en-US" altLang="zh-CN" sz="1200" b="1" i="0" u="none" strike="noStrike" kern="1200" baseline="0" dirty="0">
                <a:solidFill>
                  <a:schemeClr val="tx1"/>
                </a:solidFill>
                <a:latin typeface="+mn-lt"/>
                <a:ea typeface="+mn-ea"/>
                <a:cs typeface="+mn-cs"/>
              </a:rPr>
              <a:t>[click] </a:t>
            </a:r>
            <a:r>
              <a:rPr lang="en-US" altLang="zh-CN" sz="1200" b="0" i="0" u="none" strike="noStrike" kern="1200" baseline="0" dirty="0">
                <a:solidFill>
                  <a:schemeClr val="tx1"/>
                </a:solidFill>
                <a:latin typeface="+mn-lt"/>
                <a:ea typeface="+mn-ea"/>
                <a:cs typeface="+mn-cs"/>
              </a:rPr>
              <a:t> a fabricable model is generated and efficiently manufactured.</a:t>
            </a:r>
            <a:endParaRPr lang="zh-CN" altLang="en-US" dirty="0"/>
          </a:p>
        </p:txBody>
      </p:sp>
      <p:sp>
        <p:nvSpPr>
          <p:cNvPr id="4" name="灯片编号占位符 3"/>
          <p:cNvSpPr>
            <a:spLocks noGrp="1"/>
          </p:cNvSpPr>
          <p:nvPr>
            <p:ph type="sldNum" sz="quarter" idx="10"/>
          </p:nvPr>
        </p:nvSpPr>
        <p:spPr/>
        <p:txBody>
          <a:bodyPr/>
          <a:lstStyle/>
          <a:p>
            <a:fld id="{25C7FD3C-1023-4902-BBAE-F877B93BA3F0}" type="slidenum">
              <a:rPr lang="zh-CN" altLang="en-US" smtClean="0"/>
              <a:t>8</a:t>
            </a:fld>
            <a:endParaRPr lang="zh-CN" altLang="en-US"/>
          </a:p>
        </p:txBody>
      </p:sp>
    </p:spTree>
    <p:extLst>
      <p:ext uri="{BB962C8B-B14F-4D97-AF65-F5344CB8AC3E}">
        <p14:creationId xmlns:p14="http://schemas.microsoft.com/office/powerpoint/2010/main" val="1910353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First I will explain Tiling and Shape matching</a:t>
            </a:r>
            <a:endParaRPr lang="zh-CN" altLang="en-US" dirty="0"/>
          </a:p>
        </p:txBody>
      </p:sp>
      <p:sp>
        <p:nvSpPr>
          <p:cNvPr id="4" name="灯片编号占位符 3"/>
          <p:cNvSpPr>
            <a:spLocks noGrp="1"/>
          </p:cNvSpPr>
          <p:nvPr>
            <p:ph type="sldNum" sz="quarter" idx="10"/>
          </p:nvPr>
        </p:nvSpPr>
        <p:spPr/>
        <p:txBody>
          <a:bodyPr/>
          <a:lstStyle/>
          <a:p>
            <a:fld id="{25C7FD3C-1023-4902-BBAE-F877B93BA3F0}" type="slidenum">
              <a:rPr lang="zh-CN" altLang="en-US" smtClean="0"/>
              <a:t>9</a:t>
            </a:fld>
            <a:endParaRPr lang="zh-CN" altLang="en-US"/>
          </a:p>
        </p:txBody>
      </p:sp>
    </p:spTree>
    <p:extLst>
      <p:ext uri="{BB962C8B-B14F-4D97-AF65-F5344CB8AC3E}">
        <p14:creationId xmlns:p14="http://schemas.microsoft.com/office/powerpoint/2010/main" val="624729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effectLst/>
                    <a:latin typeface="+mn-lt"/>
                    <a:ea typeface="+mn-ea"/>
                    <a:cs typeface="+mn-cs"/>
                  </a:rPr>
                  <a:t>Here we adapt three rules </a:t>
                </a:r>
                <a:r>
                  <a:rPr lang="en-US" altLang="zh-CN" sz="1200" b="0" i="0" u="none" strike="noStrike" kern="1200" baseline="0" dirty="0">
                    <a:solidFill>
                      <a:schemeClr val="tx1"/>
                    </a:solidFill>
                    <a:latin typeface="+mn-lt"/>
                    <a:ea typeface="+mn-ea"/>
                    <a:cs typeface="+mn-cs"/>
                  </a:rPr>
                  <a:t>from the twelve “heaven and hell” tiling rules in Kaplan’s </a:t>
                </a:r>
                <a:r>
                  <a:rPr lang="en-US" altLang="zh-CN" sz="1200" b="0" i="0" u="none" strike="noStrike" kern="1200" baseline="0" dirty="0" smtClean="0">
                    <a:solidFill>
                      <a:schemeClr val="tx1"/>
                    </a:solidFill>
                    <a:latin typeface="+mn-lt"/>
                    <a:ea typeface="+mn-ea"/>
                    <a:cs typeface="+mn-cs"/>
                  </a:rPr>
                  <a:t>work </a:t>
                </a:r>
                <a:r>
                  <a:rPr lang="en-US" altLang="zh-CN" sz="1200" dirty="0" smtClean="0">
                    <a:solidFill>
                      <a:srgbClr val="000000"/>
                    </a:solidFill>
                    <a:latin typeface="Calibri" panose="020F0502020204030204" pitchFamily="34" charset="0"/>
                    <a:cs typeface="Calibri" panose="020F0502020204030204" pitchFamily="34" charset="0"/>
                  </a:rPr>
                  <a:t>to generate our tiling rules</a:t>
                </a:r>
                <a:r>
                  <a:rPr lang="en-US" altLang="zh-CN" sz="12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latin typeface="Calibri" panose="020F0502020204030204" pitchFamily="34" charset="0"/>
                    <a:cs typeface="Calibri" panose="020F0502020204030204" pitchFamily="34" charset="0"/>
                  </a:rPr>
                  <a:t>[click]</a:t>
                </a:r>
                <a:r>
                  <a:rPr lang="en-US" altLang="zh-CN" sz="1200" dirty="0" smtClean="0">
                    <a:latin typeface="Calibri" panose="020F0502020204030204" pitchFamily="34" charset="0"/>
                    <a:cs typeface="Calibri" panose="020F0502020204030204" pitchFamily="34" charset="0"/>
                  </a:rPr>
                  <a:t>Our motivation behind this selection is that they generate </a:t>
                </a:r>
                <a:r>
                  <a:rPr lang="en-US" altLang="zh-CN" sz="1200" dirty="0" smtClean="0">
                    <a:solidFill>
                      <a:srgbClr val="FF0000"/>
                    </a:solidFill>
                    <a:latin typeface="Calibri" panose="020F0502020204030204" pitchFamily="34" charset="0"/>
                    <a:cs typeface="Calibri" panose="020F0502020204030204" pitchFamily="34" charset="0"/>
                  </a:rPr>
                  <a:t>quad tiles</a:t>
                </a:r>
                <a:r>
                  <a:rPr lang="en-US" altLang="zh-CN" sz="1200" dirty="0" smtClean="0">
                    <a:latin typeface="Calibri" panose="020F0502020204030204" pitchFamily="34" charset="0"/>
                    <a:cs typeface="Calibri" panose="020F050202020403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Calibri" panose="020F0502020204030204" pitchFamily="34" charset="0"/>
                    <a:cs typeface="Calibri" panose="020F0502020204030204" pitchFamily="34" charset="0"/>
                  </a:rPr>
                  <a:t>And w</a:t>
                </a:r>
                <a:r>
                  <a:rPr lang="en-US" altLang="zh-CN" sz="1200" b="0" i="0" kern="1200" dirty="0" smtClean="0">
                    <a:solidFill>
                      <a:schemeClr val="tx1"/>
                    </a:solidFill>
                    <a:effectLst/>
                    <a:latin typeface="+mn-lt"/>
                    <a:ea typeface="+mn-ea"/>
                    <a:cs typeface="+mn-cs"/>
                  </a:rPr>
                  <a:t>e adapted these rules to make it more intuitive </a:t>
                </a:r>
                <a:r>
                  <a:rPr lang="en-US" altLang="zh-CN" sz="1200" b="0" i="0" u="none" strike="noStrike" kern="1200" baseline="0" dirty="0" smtClean="0">
                    <a:solidFill>
                      <a:schemeClr val="tx1"/>
                    </a:solidFill>
                    <a:latin typeface="+mn-lt"/>
                    <a:ea typeface="+mn-ea"/>
                    <a:cs typeface="+mn-cs"/>
                  </a:rPr>
                  <a:t>for placing the initial quadrilateral tiling polygon</a:t>
                </a:r>
                <a:r>
                  <a:rPr lang="en-US" altLang="zh-CN" sz="1200" b="0" i="0" kern="1200" dirty="0" smtClean="0">
                    <a:solidFill>
                      <a:schemeClr val="tx1"/>
                    </a:solidFill>
                    <a:effectLst/>
                    <a:latin typeface="+mn-lt"/>
                    <a:ea typeface="+mn-ea"/>
                    <a:cs typeface="+mn-cs"/>
                  </a:rPr>
                  <a:t>.</a:t>
                </a: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a:solidFill>
                    <a:schemeClr val="tx1"/>
                  </a:solidFill>
                  <a:latin typeface="+mn-lt"/>
                  <a:ea typeface="+mn-ea"/>
                  <a:cs typeface="+mn-cs"/>
                </a:endParaRPr>
              </a:p>
            </p:txBody>
          </p:sp>
        </mc:Choice>
        <mc:Fallback xmlns="">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We define four tiling rules for placing the initial quadrilateral tiling polygon. </a:t>
                </a:r>
                <a:r>
                  <a:rPr lang="en-US" altLang="zh-CN" sz="1200" kern="1200" dirty="0">
                    <a:solidFill>
                      <a:schemeClr val="tx1"/>
                    </a:solidFill>
                    <a:effectLst/>
                    <a:latin typeface="+mn-lt"/>
                    <a:ea typeface="+mn-ea"/>
                    <a:cs typeface="+mn-cs"/>
                  </a:rPr>
                  <a:t>The first is translation</a:t>
                </a:r>
                <a:r>
                  <a:rPr lang="en-US" altLang="zh-CN" sz="1200" kern="1200" baseline="0" dirty="0">
                    <a:solidFill>
                      <a:schemeClr val="tx1"/>
                    </a:solidFill>
                    <a:effectLst/>
                    <a:latin typeface="+mn-lt"/>
                    <a:ea typeface="+mn-ea"/>
                    <a:cs typeface="+mn-cs"/>
                  </a:rPr>
                  <a:t> rule: </a:t>
                </a:r>
              </a:p>
              <a:p>
                <a:r>
                  <a:rPr lang="en-US" altLang="zh-CN" sz="1200" b="1" i="0" u="none" strike="noStrike" kern="1200" baseline="0" dirty="0">
                    <a:solidFill>
                      <a:schemeClr val="tx1"/>
                    </a:solidFill>
                    <a:latin typeface="+mn-lt"/>
                    <a:ea typeface="+mn-ea"/>
                    <a:cs typeface="+mn-cs"/>
                  </a:rPr>
                  <a:t>[click]</a:t>
                </a:r>
                <a:r>
                  <a:rPr lang="en-US" altLang="zh-CN" sz="1200" kern="1200" baseline="0" dirty="0">
                    <a:solidFill>
                      <a:schemeClr val="tx1"/>
                    </a:solidFill>
                    <a:effectLst/>
                    <a:latin typeface="+mn-lt"/>
                    <a:ea typeface="+mn-ea"/>
                    <a:cs typeface="+mn-cs"/>
                  </a:rPr>
                  <a:t>we </a:t>
                </a:r>
                <a:r>
                  <a:rPr lang="en-US" altLang="zh-CN" sz="1200" kern="1200" dirty="0">
                    <a:solidFill>
                      <a:schemeClr val="tx1"/>
                    </a:solidFill>
                    <a:effectLst/>
                    <a:latin typeface="+mn-lt"/>
                    <a:ea typeface="+mn-ea"/>
                    <a:cs typeface="+mn-cs"/>
                  </a:rPr>
                  <a:t>translate the P1</a:t>
                </a:r>
                <a:r>
                  <a:rPr lang="zh-CN" altLang="zh-CN"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along the </a:t>
                </a:r>
                <a:r>
                  <a:rPr lang="en-US" altLang="zh-CN" sz="1200" b="0" i="0" u="none" strike="noStrike" kern="1200" baseline="0" dirty="0">
                    <a:solidFill>
                      <a:schemeClr val="tx1"/>
                    </a:solidFill>
                    <a:latin typeface="+mn-lt"/>
                    <a:ea typeface="+mn-ea"/>
                    <a:cs typeface="+mn-cs"/>
                  </a:rPr>
                  <a:t>diagonal vector </a:t>
                </a:r>
                <a:r>
                  <a:rPr lang="zh-CN" altLang="zh-CN" sz="1200" i="0" kern="1200">
                    <a:solidFill>
                      <a:schemeClr val="tx1"/>
                    </a:solidFill>
                    <a:effectLst/>
                    <a:latin typeface="Cambria Math" panose="02040503050406030204" pitchFamily="18" charset="0"/>
                    <a:ea typeface="+mn-ea"/>
                    <a:cs typeface="+mn-cs"/>
                  </a:rPr>
                  <a:t>(</a:t>
                </a:r>
                <a:r>
                  <a:rPr lang="en-US" altLang="zh-CN" sz="1200" i="0" kern="1200">
                    <a:solidFill>
                      <a:schemeClr val="tx1"/>
                    </a:solidFill>
                    <a:effectLst/>
                    <a:latin typeface="Cambria Math" panose="02040503050406030204" pitchFamily="18" charset="0"/>
                    <a:ea typeface="+mn-ea"/>
                    <a:cs typeface="+mn-cs"/>
                    <a:hlinkClick r:id="" action="ppaction://noaction"/>
                  </a:rPr>
                  <a:t>13</a:t>
                </a:r>
                <a:r>
                  <a:rPr lang="zh-CN" altLang="zh-CN" sz="1200" i="0" kern="1200">
                    <a:solidFill>
                      <a:schemeClr val="tx1"/>
                    </a:solidFill>
                    <a:effectLst/>
                    <a:latin typeface="Cambria Math" panose="02040503050406030204" pitchFamily="18" charset="0"/>
                    <a:ea typeface="+mn-ea"/>
                    <a:cs typeface="+mn-cs"/>
                    <a:hlinkClick r:id="" action="ppaction://noaction"/>
                  </a:rPr>
                  <a:t>) ⃗</a:t>
                </a:r>
                <a:r>
                  <a:rPr lang="en-US" altLang="zh-CN" sz="1200" kern="1200" dirty="0">
                    <a:solidFill>
                      <a:schemeClr val="tx1"/>
                    </a:solidFill>
                    <a:effectLst/>
                    <a:latin typeface="+mn-lt"/>
                    <a:ea typeface="+mn-ea"/>
                    <a:cs typeface="+mn-cs"/>
                  </a:rPr>
                  <a:t> </a:t>
                </a:r>
                <a:r>
                  <a:rPr lang="en-US" altLang="zh-CN" sz="1200" b="0" i="0" u="none" strike="noStrike" kern="1200" baseline="0" dirty="0">
                    <a:solidFill>
                      <a:schemeClr val="tx1"/>
                    </a:solidFill>
                    <a:latin typeface="+mn-lt"/>
                    <a:ea typeface="+mn-ea"/>
                    <a:cs typeface="+mn-cs"/>
                  </a:rPr>
                  <a:t>to obtain P2. Then translate P1 and P2 along the diagonal vector </a:t>
                </a:r>
                <a:r>
                  <a:rPr lang="zh-CN" altLang="zh-CN" sz="1200" i="0" kern="1200">
                    <a:solidFill>
                      <a:schemeClr val="tx1"/>
                    </a:solidFill>
                    <a:effectLst/>
                    <a:latin typeface="Cambria Math" panose="02040503050406030204" pitchFamily="18" charset="0"/>
                    <a:ea typeface="+mn-ea"/>
                    <a:cs typeface="+mn-cs"/>
                  </a:rPr>
                  <a:t>(</a:t>
                </a:r>
                <a:r>
                  <a:rPr lang="en-US" altLang="zh-CN" sz="1200" i="0" kern="1200">
                    <a:solidFill>
                      <a:schemeClr val="tx1"/>
                    </a:solidFill>
                    <a:effectLst/>
                    <a:latin typeface="Cambria Math" panose="02040503050406030204" pitchFamily="18" charset="0"/>
                    <a:ea typeface="+mn-ea"/>
                    <a:cs typeface="+mn-cs"/>
                  </a:rPr>
                  <a:t>24</a:t>
                </a:r>
                <a:r>
                  <a:rPr lang="zh-CN" altLang="zh-CN" sz="1200" i="0" kern="1200">
                    <a:solidFill>
                      <a:schemeClr val="tx1"/>
                    </a:solidFill>
                    <a:effectLst/>
                    <a:latin typeface="Cambria Math" panose="02040503050406030204" pitchFamily="18" charset="0"/>
                    <a:ea typeface="+mn-ea"/>
                    <a:cs typeface="+mn-cs"/>
                  </a:rPr>
                  <a:t>) ⃗</a:t>
                </a:r>
                <a:r>
                  <a:rPr lang="en-US" altLang="zh-CN" sz="1200" kern="1200" dirty="0">
                    <a:solidFill>
                      <a:schemeClr val="tx1"/>
                    </a:solidFill>
                    <a:effectLst/>
                    <a:latin typeface="+mn-lt"/>
                    <a:ea typeface="+mn-ea"/>
                    <a:cs typeface="+mn-cs"/>
                  </a:rPr>
                  <a:t> </a:t>
                </a:r>
                <a:r>
                  <a:rPr lang="en-US" altLang="zh-CN" sz="1200" b="0" i="0" u="none" strike="noStrike" kern="1200" baseline="0" dirty="0">
                    <a:solidFill>
                      <a:schemeClr val="tx1"/>
                    </a:solidFill>
                    <a:latin typeface="+mn-lt"/>
                    <a:ea typeface="+mn-ea"/>
                    <a:cs typeface="+mn-cs"/>
                  </a:rPr>
                  <a:t>to obtain P3 and P4 respectively</a:t>
                </a:r>
                <a:r>
                  <a:rPr lang="en-US" altLang="zh-CN" sz="1200" kern="1200" dirty="0">
                    <a:solidFill>
                      <a:schemeClr val="tx1"/>
                    </a:solidFill>
                    <a:effectLst/>
                    <a:latin typeface="+mn-lt"/>
                    <a:ea typeface="+mn-ea"/>
                    <a:cs typeface="+mn-cs"/>
                  </a:rPr>
                  <a:t>.</a:t>
                </a:r>
                <a:endParaRPr lang="zh-CN" altLang="en-US" dirty="0"/>
              </a:p>
            </p:txBody>
          </p:sp>
        </mc:Fallback>
      </mc:AlternateContent>
      <p:sp>
        <p:nvSpPr>
          <p:cNvPr id="4" name="灯片编号占位符 3"/>
          <p:cNvSpPr>
            <a:spLocks noGrp="1"/>
          </p:cNvSpPr>
          <p:nvPr>
            <p:ph type="sldNum" sz="quarter" idx="5"/>
          </p:nvPr>
        </p:nvSpPr>
        <p:spPr/>
        <p:txBody>
          <a:bodyPr/>
          <a:lstStyle/>
          <a:p>
            <a:fld id="{25C7FD3C-1023-4902-BBAE-F877B93BA3F0}" type="slidenum">
              <a:rPr lang="zh-CN" altLang="en-US" smtClean="0"/>
              <a:t>10</a:t>
            </a:fld>
            <a:endParaRPr lang="zh-CN" altLang="en-US"/>
          </a:p>
        </p:txBody>
      </p:sp>
    </p:spTree>
    <p:extLst>
      <p:ext uri="{BB962C8B-B14F-4D97-AF65-F5344CB8AC3E}">
        <p14:creationId xmlns:p14="http://schemas.microsoft.com/office/powerpoint/2010/main" val="393185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1DC0AC-1680-447E-9376-E6FEEAF23FD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BA473DD-32F7-4B12-AF54-69BB676FE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548A5C8-E63A-4EB0-AD67-29E964D6F096}"/>
              </a:ext>
            </a:extLst>
          </p:cNvPr>
          <p:cNvSpPr>
            <a:spLocks noGrp="1"/>
          </p:cNvSpPr>
          <p:nvPr>
            <p:ph type="dt" sz="half" idx="10"/>
          </p:nvPr>
        </p:nvSpPr>
        <p:spPr/>
        <p:txBody>
          <a:bodyPr/>
          <a:lstStyle/>
          <a:p>
            <a:fld id="{C1167559-5DAF-43E5-881A-997B65BCF8B9}" type="datetime1">
              <a:rPr lang="en-US" altLang="zh-CN" smtClean="0"/>
              <a:t>7/19/2020</a:t>
            </a:fld>
            <a:endParaRPr lang="zh-CN" altLang="en-US"/>
          </a:p>
        </p:txBody>
      </p:sp>
      <p:sp>
        <p:nvSpPr>
          <p:cNvPr id="5" name="页脚占位符 4">
            <a:extLst>
              <a:ext uri="{FF2B5EF4-FFF2-40B4-BE49-F238E27FC236}">
                <a16:creationId xmlns:a16="http://schemas.microsoft.com/office/drawing/2014/main" id="{B5201E4E-6452-4451-9308-BFE18A2CDBDD}"/>
              </a:ext>
            </a:extLst>
          </p:cNvPr>
          <p:cNvSpPr>
            <a:spLocks noGrp="1"/>
          </p:cNvSpPr>
          <p:nvPr>
            <p:ph type="ftr" sz="quarter" idx="11"/>
          </p:nvPr>
        </p:nvSpPr>
        <p:spPr/>
        <p:txBody>
          <a:bodyPr/>
          <a:lstStyle/>
          <a:p>
            <a:r>
              <a:rPr lang="en-US" altLang="zh-CN"/>
              <a:t>SPM 2020</a:t>
            </a:r>
            <a:endParaRPr lang="zh-CN" altLang="en-US"/>
          </a:p>
        </p:txBody>
      </p:sp>
      <p:sp>
        <p:nvSpPr>
          <p:cNvPr id="6" name="灯片编号占位符 5">
            <a:extLst>
              <a:ext uri="{FF2B5EF4-FFF2-40B4-BE49-F238E27FC236}">
                <a16:creationId xmlns:a16="http://schemas.microsoft.com/office/drawing/2014/main" id="{71407E4B-7E7B-4F6D-8F98-600DEF951A27}"/>
              </a:ext>
            </a:extLst>
          </p:cNvPr>
          <p:cNvSpPr>
            <a:spLocks noGrp="1"/>
          </p:cNvSpPr>
          <p:nvPr>
            <p:ph type="sldNum" sz="quarter" idx="12"/>
          </p:nvPr>
        </p:nvSpPr>
        <p:spPr/>
        <p:txBody>
          <a:body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5486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2295A4-2487-42FE-B57B-A80852CD6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3D31795-5BED-4036-9C57-854A4ABF9D3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6F1EB9-38BC-451C-AD03-AA9FFE59EEFA}"/>
              </a:ext>
            </a:extLst>
          </p:cNvPr>
          <p:cNvSpPr>
            <a:spLocks noGrp="1"/>
          </p:cNvSpPr>
          <p:nvPr>
            <p:ph type="dt" sz="half" idx="10"/>
          </p:nvPr>
        </p:nvSpPr>
        <p:spPr/>
        <p:txBody>
          <a:bodyPr/>
          <a:lstStyle/>
          <a:p>
            <a:fld id="{B911DBFE-FB1E-4DD3-8DAF-852B5F2C16C5}" type="datetime1">
              <a:rPr lang="en-US" altLang="zh-CN" smtClean="0"/>
              <a:t>7/19/2020</a:t>
            </a:fld>
            <a:endParaRPr lang="zh-CN" altLang="en-US"/>
          </a:p>
        </p:txBody>
      </p:sp>
      <p:sp>
        <p:nvSpPr>
          <p:cNvPr id="5" name="页脚占位符 4">
            <a:extLst>
              <a:ext uri="{FF2B5EF4-FFF2-40B4-BE49-F238E27FC236}">
                <a16:creationId xmlns:a16="http://schemas.microsoft.com/office/drawing/2014/main" id="{7EF6064B-FEB5-45F8-9B3F-FB7A39E1BEDE}"/>
              </a:ext>
            </a:extLst>
          </p:cNvPr>
          <p:cNvSpPr>
            <a:spLocks noGrp="1"/>
          </p:cNvSpPr>
          <p:nvPr>
            <p:ph type="ftr" sz="quarter" idx="11"/>
          </p:nvPr>
        </p:nvSpPr>
        <p:spPr/>
        <p:txBody>
          <a:bodyPr/>
          <a:lstStyle/>
          <a:p>
            <a:r>
              <a:rPr lang="en-US" altLang="zh-CN"/>
              <a:t>SPM 2020</a:t>
            </a:r>
            <a:endParaRPr lang="zh-CN" altLang="en-US"/>
          </a:p>
        </p:txBody>
      </p:sp>
      <p:sp>
        <p:nvSpPr>
          <p:cNvPr id="6" name="灯片编号占位符 5">
            <a:extLst>
              <a:ext uri="{FF2B5EF4-FFF2-40B4-BE49-F238E27FC236}">
                <a16:creationId xmlns:a16="http://schemas.microsoft.com/office/drawing/2014/main" id="{24B94870-91B1-4D0D-9583-01D9CB810BF6}"/>
              </a:ext>
            </a:extLst>
          </p:cNvPr>
          <p:cNvSpPr>
            <a:spLocks noGrp="1"/>
          </p:cNvSpPr>
          <p:nvPr>
            <p:ph type="sldNum" sz="quarter" idx="12"/>
          </p:nvPr>
        </p:nvSpPr>
        <p:spPr/>
        <p:txBody>
          <a:body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2339632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3C32513-FF3E-4C86-BA43-7F78B79C40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8BAF72E-0B67-4B91-BFF0-2CAD7216992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94C10-6CBC-4BD1-972C-AAF4EB7F5828}"/>
              </a:ext>
            </a:extLst>
          </p:cNvPr>
          <p:cNvSpPr>
            <a:spLocks noGrp="1"/>
          </p:cNvSpPr>
          <p:nvPr>
            <p:ph type="dt" sz="half" idx="10"/>
          </p:nvPr>
        </p:nvSpPr>
        <p:spPr/>
        <p:txBody>
          <a:bodyPr/>
          <a:lstStyle/>
          <a:p>
            <a:fld id="{5EE317E0-D897-47A4-9B32-1F44D955A731}" type="datetime1">
              <a:rPr lang="en-US" altLang="zh-CN" smtClean="0"/>
              <a:t>7/19/2020</a:t>
            </a:fld>
            <a:endParaRPr lang="zh-CN" altLang="en-US"/>
          </a:p>
        </p:txBody>
      </p:sp>
      <p:sp>
        <p:nvSpPr>
          <p:cNvPr id="5" name="页脚占位符 4">
            <a:extLst>
              <a:ext uri="{FF2B5EF4-FFF2-40B4-BE49-F238E27FC236}">
                <a16:creationId xmlns:a16="http://schemas.microsoft.com/office/drawing/2014/main" id="{39C660A5-C4AD-4638-B3FD-6E629D051EC2}"/>
              </a:ext>
            </a:extLst>
          </p:cNvPr>
          <p:cNvSpPr>
            <a:spLocks noGrp="1"/>
          </p:cNvSpPr>
          <p:nvPr>
            <p:ph type="ftr" sz="quarter" idx="11"/>
          </p:nvPr>
        </p:nvSpPr>
        <p:spPr/>
        <p:txBody>
          <a:bodyPr/>
          <a:lstStyle/>
          <a:p>
            <a:r>
              <a:rPr lang="en-US" altLang="zh-CN"/>
              <a:t>SPM 2020</a:t>
            </a:r>
            <a:endParaRPr lang="zh-CN" altLang="en-US"/>
          </a:p>
        </p:txBody>
      </p:sp>
      <p:sp>
        <p:nvSpPr>
          <p:cNvPr id="6" name="灯片编号占位符 5">
            <a:extLst>
              <a:ext uri="{FF2B5EF4-FFF2-40B4-BE49-F238E27FC236}">
                <a16:creationId xmlns:a16="http://schemas.microsoft.com/office/drawing/2014/main" id="{FC30E9C7-E073-40F0-93E6-984EDAA74AD3}"/>
              </a:ext>
            </a:extLst>
          </p:cNvPr>
          <p:cNvSpPr>
            <a:spLocks noGrp="1"/>
          </p:cNvSpPr>
          <p:nvPr>
            <p:ph type="sldNum" sz="quarter" idx="12"/>
          </p:nvPr>
        </p:nvSpPr>
        <p:spPr/>
        <p:txBody>
          <a:body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2030571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637B42-FC40-48DA-932C-FAFC72E5225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8D9D692-BFE4-493B-8EE5-46BFD71DC92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423388-C4AF-40E1-8D8F-F48CBE0614CD}"/>
              </a:ext>
            </a:extLst>
          </p:cNvPr>
          <p:cNvSpPr>
            <a:spLocks noGrp="1"/>
          </p:cNvSpPr>
          <p:nvPr>
            <p:ph type="dt" sz="half" idx="10"/>
          </p:nvPr>
        </p:nvSpPr>
        <p:spPr/>
        <p:txBody>
          <a:bodyPr/>
          <a:lstStyle/>
          <a:p>
            <a:fld id="{108583B4-3907-4570-9138-F0CF70C094B7}" type="datetime1">
              <a:rPr lang="en-US" altLang="zh-CN" smtClean="0"/>
              <a:t>7/19/2020</a:t>
            </a:fld>
            <a:endParaRPr lang="zh-CN" altLang="en-US"/>
          </a:p>
        </p:txBody>
      </p:sp>
      <p:sp>
        <p:nvSpPr>
          <p:cNvPr id="5" name="页脚占位符 4">
            <a:extLst>
              <a:ext uri="{FF2B5EF4-FFF2-40B4-BE49-F238E27FC236}">
                <a16:creationId xmlns:a16="http://schemas.microsoft.com/office/drawing/2014/main" id="{CA9F41DE-7C64-4AA0-8D57-E40098A9D805}"/>
              </a:ext>
            </a:extLst>
          </p:cNvPr>
          <p:cNvSpPr>
            <a:spLocks noGrp="1"/>
          </p:cNvSpPr>
          <p:nvPr>
            <p:ph type="ftr" sz="quarter" idx="11"/>
          </p:nvPr>
        </p:nvSpPr>
        <p:spPr/>
        <p:txBody>
          <a:bodyPr/>
          <a:lstStyle/>
          <a:p>
            <a:r>
              <a:rPr lang="en-US" altLang="zh-CN"/>
              <a:t>SPM 2020</a:t>
            </a:r>
            <a:endParaRPr lang="zh-CN" altLang="en-US"/>
          </a:p>
        </p:txBody>
      </p:sp>
      <p:sp>
        <p:nvSpPr>
          <p:cNvPr id="6" name="灯片编号占位符 5">
            <a:extLst>
              <a:ext uri="{FF2B5EF4-FFF2-40B4-BE49-F238E27FC236}">
                <a16:creationId xmlns:a16="http://schemas.microsoft.com/office/drawing/2014/main" id="{0718A183-4458-481E-9281-AF440C00493E}"/>
              </a:ext>
            </a:extLst>
          </p:cNvPr>
          <p:cNvSpPr>
            <a:spLocks noGrp="1"/>
          </p:cNvSpPr>
          <p:nvPr>
            <p:ph type="sldNum" sz="quarter" idx="12"/>
          </p:nvPr>
        </p:nvSpPr>
        <p:spPr/>
        <p:txBody>
          <a:body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270334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1B8A8-5EDA-4AA6-8DF6-E625FAE1482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B2031F-9DD1-4D34-BF7E-A6D24E993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B0A8C4F-12FF-4DF7-9C12-CF45BD085183}"/>
              </a:ext>
            </a:extLst>
          </p:cNvPr>
          <p:cNvSpPr>
            <a:spLocks noGrp="1"/>
          </p:cNvSpPr>
          <p:nvPr>
            <p:ph type="dt" sz="half" idx="10"/>
          </p:nvPr>
        </p:nvSpPr>
        <p:spPr/>
        <p:txBody>
          <a:bodyPr/>
          <a:lstStyle/>
          <a:p>
            <a:fld id="{F8AACFA6-414C-40BE-9BEE-51112F4706F4}" type="datetime1">
              <a:rPr lang="en-US" altLang="zh-CN" smtClean="0"/>
              <a:t>7/19/2020</a:t>
            </a:fld>
            <a:endParaRPr lang="zh-CN" altLang="en-US"/>
          </a:p>
        </p:txBody>
      </p:sp>
      <p:sp>
        <p:nvSpPr>
          <p:cNvPr id="5" name="页脚占位符 4">
            <a:extLst>
              <a:ext uri="{FF2B5EF4-FFF2-40B4-BE49-F238E27FC236}">
                <a16:creationId xmlns:a16="http://schemas.microsoft.com/office/drawing/2014/main" id="{289BCA52-BE5D-4DD2-BB99-D008496821EE}"/>
              </a:ext>
            </a:extLst>
          </p:cNvPr>
          <p:cNvSpPr>
            <a:spLocks noGrp="1"/>
          </p:cNvSpPr>
          <p:nvPr>
            <p:ph type="ftr" sz="quarter" idx="11"/>
          </p:nvPr>
        </p:nvSpPr>
        <p:spPr/>
        <p:txBody>
          <a:bodyPr/>
          <a:lstStyle/>
          <a:p>
            <a:r>
              <a:rPr lang="en-US" altLang="zh-CN"/>
              <a:t>SPM 2020</a:t>
            </a:r>
            <a:endParaRPr lang="zh-CN" altLang="en-US"/>
          </a:p>
        </p:txBody>
      </p:sp>
      <p:sp>
        <p:nvSpPr>
          <p:cNvPr id="6" name="灯片编号占位符 5">
            <a:extLst>
              <a:ext uri="{FF2B5EF4-FFF2-40B4-BE49-F238E27FC236}">
                <a16:creationId xmlns:a16="http://schemas.microsoft.com/office/drawing/2014/main" id="{6B348DE7-8056-4B3A-83CB-D53DD02D1B01}"/>
              </a:ext>
            </a:extLst>
          </p:cNvPr>
          <p:cNvSpPr>
            <a:spLocks noGrp="1"/>
          </p:cNvSpPr>
          <p:nvPr>
            <p:ph type="sldNum" sz="quarter" idx="12"/>
          </p:nvPr>
        </p:nvSpPr>
        <p:spPr/>
        <p:txBody>
          <a:body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4084680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EE8D12-CB48-460B-ABE8-53DC384C88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4DFA08-D520-46BE-945D-3626FD7C6E3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001FAD-01B0-417E-B25D-A398D54008E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B62D0A-6737-4294-B287-D8C26B48DD48}"/>
              </a:ext>
            </a:extLst>
          </p:cNvPr>
          <p:cNvSpPr>
            <a:spLocks noGrp="1"/>
          </p:cNvSpPr>
          <p:nvPr>
            <p:ph type="dt" sz="half" idx="10"/>
          </p:nvPr>
        </p:nvSpPr>
        <p:spPr/>
        <p:txBody>
          <a:bodyPr/>
          <a:lstStyle/>
          <a:p>
            <a:fld id="{518DCBBB-75AC-4EC4-818F-1F4361FCE13F}" type="datetime1">
              <a:rPr lang="en-US" altLang="zh-CN" smtClean="0"/>
              <a:t>7/19/2020</a:t>
            </a:fld>
            <a:endParaRPr lang="zh-CN" altLang="en-US"/>
          </a:p>
        </p:txBody>
      </p:sp>
      <p:sp>
        <p:nvSpPr>
          <p:cNvPr id="6" name="页脚占位符 5">
            <a:extLst>
              <a:ext uri="{FF2B5EF4-FFF2-40B4-BE49-F238E27FC236}">
                <a16:creationId xmlns:a16="http://schemas.microsoft.com/office/drawing/2014/main" id="{114FA5D5-4176-41A8-980E-EDABFF909988}"/>
              </a:ext>
            </a:extLst>
          </p:cNvPr>
          <p:cNvSpPr>
            <a:spLocks noGrp="1"/>
          </p:cNvSpPr>
          <p:nvPr>
            <p:ph type="ftr" sz="quarter" idx="11"/>
          </p:nvPr>
        </p:nvSpPr>
        <p:spPr/>
        <p:txBody>
          <a:bodyPr/>
          <a:lstStyle/>
          <a:p>
            <a:r>
              <a:rPr lang="en-US" altLang="zh-CN"/>
              <a:t>SPM 2020</a:t>
            </a:r>
            <a:endParaRPr lang="zh-CN" altLang="en-US"/>
          </a:p>
        </p:txBody>
      </p:sp>
      <p:sp>
        <p:nvSpPr>
          <p:cNvPr id="7" name="灯片编号占位符 6">
            <a:extLst>
              <a:ext uri="{FF2B5EF4-FFF2-40B4-BE49-F238E27FC236}">
                <a16:creationId xmlns:a16="http://schemas.microsoft.com/office/drawing/2014/main" id="{7CAEB224-9E9D-4BF1-8562-81C1DCE21F5F}"/>
              </a:ext>
            </a:extLst>
          </p:cNvPr>
          <p:cNvSpPr>
            <a:spLocks noGrp="1"/>
          </p:cNvSpPr>
          <p:nvPr>
            <p:ph type="sldNum" sz="quarter" idx="12"/>
          </p:nvPr>
        </p:nvSpPr>
        <p:spPr/>
        <p:txBody>
          <a:body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3519163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DC6E3F-37B9-4E6C-A693-C4E7367CEF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4B5510F-D648-4C43-A1DB-654E0063C8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684DD3E-C341-4FB2-9402-C809B4A32FC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CA8BACB-E0C1-4E80-AA87-185694D98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FC1D8D4-C5B5-4F47-A1A8-D4171DB8FB2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DAE81D-10E4-42D2-8B96-922DAF1B0A39}"/>
              </a:ext>
            </a:extLst>
          </p:cNvPr>
          <p:cNvSpPr>
            <a:spLocks noGrp="1"/>
          </p:cNvSpPr>
          <p:nvPr>
            <p:ph type="dt" sz="half" idx="10"/>
          </p:nvPr>
        </p:nvSpPr>
        <p:spPr/>
        <p:txBody>
          <a:bodyPr/>
          <a:lstStyle/>
          <a:p>
            <a:fld id="{86E024AE-679A-479E-80AD-D95E9BE54AE5}" type="datetime1">
              <a:rPr lang="en-US" altLang="zh-CN" smtClean="0"/>
              <a:t>7/19/2020</a:t>
            </a:fld>
            <a:endParaRPr lang="zh-CN" altLang="en-US"/>
          </a:p>
        </p:txBody>
      </p:sp>
      <p:sp>
        <p:nvSpPr>
          <p:cNvPr id="8" name="页脚占位符 7">
            <a:extLst>
              <a:ext uri="{FF2B5EF4-FFF2-40B4-BE49-F238E27FC236}">
                <a16:creationId xmlns:a16="http://schemas.microsoft.com/office/drawing/2014/main" id="{3E854804-DF69-4FC9-B018-7FD04E0A212B}"/>
              </a:ext>
            </a:extLst>
          </p:cNvPr>
          <p:cNvSpPr>
            <a:spLocks noGrp="1"/>
          </p:cNvSpPr>
          <p:nvPr>
            <p:ph type="ftr" sz="quarter" idx="11"/>
          </p:nvPr>
        </p:nvSpPr>
        <p:spPr/>
        <p:txBody>
          <a:bodyPr/>
          <a:lstStyle/>
          <a:p>
            <a:r>
              <a:rPr lang="en-US" altLang="zh-CN"/>
              <a:t>SPM 2020</a:t>
            </a:r>
            <a:endParaRPr lang="zh-CN" altLang="en-US"/>
          </a:p>
        </p:txBody>
      </p:sp>
      <p:sp>
        <p:nvSpPr>
          <p:cNvPr id="9" name="灯片编号占位符 8">
            <a:extLst>
              <a:ext uri="{FF2B5EF4-FFF2-40B4-BE49-F238E27FC236}">
                <a16:creationId xmlns:a16="http://schemas.microsoft.com/office/drawing/2014/main" id="{3FDF9B50-5666-4D39-9620-5AFADA4AD1D5}"/>
              </a:ext>
            </a:extLst>
          </p:cNvPr>
          <p:cNvSpPr>
            <a:spLocks noGrp="1"/>
          </p:cNvSpPr>
          <p:nvPr>
            <p:ph type="sldNum" sz="quarter" idx="12"/>
          </p:nvPr>
        </p:nvSpPr>
        <p:spPr/>
        <p:txBody>
          <a:body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17895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BC2DC0-E773-4A29-9196-0823094F9FF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F6387D9-D091-49F4-BC46-F7E6FE1AE7EB}"/>
              </a:ext>
            </a:extLst>
          </p:cNvPr>
          <p:cNvSpPr>
            <a:spLocks noGrp="1"/>
          </p:cNvSpPr>
          <p:nvPr>
            <p:ph type="dt" sz="half" idx="10"/>
          </p:nvPr>
        </p:nvSpPr>
        <p:spPr/>
        <p:txBody>
          <a:bodyPr/>
          <a:lstStyle/>
          <a:p>
            <a:fld id="{1E0B8233-401A-488F-8463-56D49721AD51}" type="datetime1">
              <a:rPr lang="en-US" altLang="zh-CN" smtClean="0"/>
              <a:t>7/19/2020</a:t>
            </a:fld>
            <a:endParaRPr lang="zh-CN" altLang="en-US"/>
          </a:p>
        </p:txBody>
      </p:sp>
      <p:sp>
        <p:nvSpPr>
          <p:cNvPr id="4" name="页脚占位符 3">
            <a:extLst>
              <a:ext uri="{FF2B5EF4-FFF2-40B4-BE49-F238E27FC236}">
                <a16:creationId xmlns:a16="http://schemas.microsoft.com/office/drawing/2014/main" id="{DB867E92-DC66-4511-AF2F-192EC408C8A2}"/>
              </a:ext>
            </a:extLst>
          </p:cNvPr>
          <p:cNvSpPr>
            <a:spLocks noGrp="1"/>
          </p:cNvSpPr>
          <p:nvPr>
            <p:ph type="ftr" sz="quarter" idx="11"/>
          </p:nvPr>
        </p:nvSpPr>
        <p:spPr/>
        <p:txBody>
          <a:bodyPr/>
          <a:lstStyle/>
          <a:p>
            <a:r>
              <a:rPr lang="en-US" altLang="zh-CN"/>
              <a:t>SPM 2020</a:t>
            </a:r>
            <a:endParaRPr lang="zh-CN" altLang="en-US"/>
          </a:p>
        </p:txBody>
      </p:sp>
      <p:sp>
        <p:nvSpPr>
          <p:cNvPr id="5" name="灯片编号占位符 4">
            <a:extLst>
              <a:ext uri="{FF2B5EF4-FFF2-40B4-BE49-F238E27FC236}">
                <a16:creationId xmlns:a16="http://schemas.microsoft.com/office/drawing/2014/main" id="{093399CE-412A-465D-B02F-9660A340B107}"/>
              </a:ext>
            </a:extLst>
          </p:cNvPr>
          <p:cNvSpPr>
            <a:spLocks noGrp="1"/>
          </p:cNvSpPr>
          <p:nvPr>
            <p:ph type="sldNum" sz="quarter" idx="12"/>
          </p:nvPr>
        </p:nvSpPr>
        <p:spPr/>
        <p:txBody>
          <a:body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3537213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DCC85E4-5CEA-4A5E-A5E9-0E83CCBEE499}"/>
              </a:ext>
            </a:extLst>
          </p:cNvPr>
          <p:cNvSpPr>
            <a:spLocks noGrp="1"/>
          </p:cNvSpPr>
          <p:nvPr>
            <p:ph type="dt" sz="half" idx="10"/>
          </p:nvPr>
        </p:nvSpPr>
        <p:spPr/>
        <p:txBody>
          <a:bodyPr/>
          <a:lstStyle/>
          <a:p>
            <a:fld id="{BD244159-809B-4B3F-AAC1-BAEEFEF7D809}" type="datetime1">
              <a:rPr lang="en-US" altLang="zh-CN" smtClean="0"/>
              <a:t>7/19/2020</a:t>
            </a:fld>
            <a:endParaRPr lang="zh-CN" altLang="en-US"/>
          </a:p>
        </p:txBody>
      </p:sp>
      <p:sp>
        <p:nvSpPr>
          <p:cNvPr id="3" name="页脚占位符 2">
            <a:extLst>
              <a:ext uri="{FF2B5EF4-FFF2-40B4-BE49-F238E27FC236}">
                <a16:creationId xmlns:a16="http://schemas.microsoft.com/office/drawing/2014/main" id="{AD9B7E3F-D94F-47AF-97E1-2444AE3F36D2}"/>
              </a:ext>
            </a:extLst>
          </p:cNvPr>
          <p:cNvSpPr>
            <a:spLocks noGrp="1"/>
          </p:cNvSpPr>
          <p:nvPr>
            <p:ph type="ftr" sz="quarter" idx="11"/>
          </p:nvPr>
        </p:nvSpPr>
        <p:spPr/>
        <p:txBody>
          <a:bodyPr/>
          <a:lstStyle/>
          <a:p>
            <a:r>
              <a:rPr lang="en-US" altLang="zh-CN"/>
              <a:t>SPM 2020</a:t>
            </a:r>
            <a:endParaRPr lang="zh-CN" altLang="en-US"/>
          </a:p>
        </p:txBody>
      </p:sp>
      <p:sp>
        <p:nvSpPr>
          <p:cNvPr id="4" name="灯片编号占位符 3">
            <a:extLst>
              <a:ext uri="{FF2B5EF4-FFF2-40B4-BE49-F238E27FC236}">
                <a16:creationId xmlns:a16="http://schemas.microsoft.com/office/drawing/2014/main" id="{174E116C-3E29-4088-9EA6-6E5BBC503425}"/>
              </a:ext>
            </a:extLst>
          </p:cNvPr>
          <p:cNvSpPr>
            <a:spLocks noGrp="1"/>
          </p:cNvSpPr>
          <p:nvPr>
            <p:ph type="sldNum" sz="quarter" idx="12"/>
          </p:nvPr>
        </p:nvSpPr>
        <p:spPr/>
        <p:txBody>
          <a:body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2129979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AEB3CE-6728-48F1-9625-A4A80EFF26E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01F04BD-E009-4B37-BD4D-B045273E69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AF84F46-6D06-4667-898C-26C3C3911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7955A80-0B06-4EA0-9287-97EB9B268F12}"/>
              </a:ext>
            </a:extLst>
          </p:cNvPr>
          <p:cNvSpPr>
            <a:spLocks noGrp="1"/>
          </p:cNvSpPr>
          <p:nvPr>
            <p:ph type="dt" sz="half" idx="10"/>
          </p:nvPr>
        </p:nvSpPr>
        <p:spPr/>
        <p:txBody>
          <a:bodyPr/>
          <a:lstStyle/>
          <a:p>
            <a:fld id="{ACC3F81D-082E-4700-899C-CE4EF49E4A65}" type="datetime1">
              <a:rPr lang="en-US" altLang="zh-CN" smtClean="0"/>
              <a:t>7/19/2020</a:t>
            </a:fld>
            <a:endParaRPr lang="zh-CN" altLang="en-US"/>
          </a:p>
        </p:txBody>
      </p:sp>
      <p:sp>
        <p:nvSpPr>
          <p:cNvPr id="6" name="页脚占位符 5">
            <a:extLst>
              <a:ext uri="{FF2B5EF4-FFF2-40B4-BE49-F238E27FC236}">
                <a16:creationId xmlns:a16="http://schemas.microsoft.com/office/drawing/2014/main" id="{428EEE14-CF78-4400-A399-E12E0D4AA8A8}"/>
              </a:ext>
            </a:extLst>
          </p:cNvPr>
          <p:cNvSpPr>
            <a:spLocks noGrp="1"/>
          </p:cNvSpPr>
          <p:nvPr>
            <p:ph type="ftr" sz="quarter" idx="11"/>
          </p:nvPr>
        </p:nvSpPr>
        <p:spPr/>
        <p:txBody>
          <a:bodyPr/>
          <a:lstStyle/>
          <a:p>
            <a:r>
              <a:rPr lang="en-US" altLang="zh-CN"/>
              <a:t>SPM 2020</a:t>
            </a:r>
            <a:endParaRPr lang="zh-CN" altLang="en-US"/>
          </a:p>
        </p:txBody>
      </p:sp>
      <p:sp>
        <p:nvSpPr>
          <p:cNvPr id="7" name="灯片编号占位符 6">
            <a:extLst>
              <a:ext uri="{FF2B5EF4-FFF2-40B4-BE49-F238E27FC236}">
                <a16:creationId xmlns:a16="http://schemas.microsoft.com/office/drawing/2014/main" id="{94CF3DD5-E52A-47DA-9F0E-24DC5D49FD4F}"/>
              </a:ext>
            </a:extLst>
          </p:cNvPr>
          <p:cNvSpPr>
            <a:spLocks noGrp="1"/>
          </p:cNvSpPr>
          <p:nvPr>
            <p:ph type="sldNum" sz="quarter" idx="12"/>
          </p:nvPr>
        </p:nvSpPr>
        <p:spPr/>
        <p:txBody>
          <a:body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425636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607B9-C110-4867-8C0B-4229BEE832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058C9E-E7CF-447E-BF3E-240E21689E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C75D68-DCCF-4B0B-9859-45D08FC5D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EEECE8C-1C96-4457-BFB5-571BE2BA88F7}"/>
              </a:ext>
            </a:extLst>
          </p:cNvPr>
          <p:cNvSpPr>
            <a:spLocks noGrp="1"/>
          </p:cNvSpPr>
          <p:nvPr>
            <p:ph type="dt" sz="half" idx="10"/>
          </p:nvPr>
        </p:nvSpPr>
        <p:spPr/>
        <p:txBody>
          <a:bodyPr/>
          <a:lstStyle/>
          <a:p>
            <a:fld id="{B59A0352-89B1-4AE3-B7F2-F081577891BB}" type="datetime1">
              <a:rPr lang="en-US" altLang="zh-CN" smtClean="0"/>
              <a:t>7/19/2020</a:t>
            </a:fld>
            <a:endParaRPr lang="zh-CN" altLang="en-US"/>
          </a:p>
        </p:txBody>
      </p:sp>
      <p:sp>
        <p:nvSpPr>
          <p:cNvPr id="6" name="页脚占位符 5">
            <a:extLst>
              <a:ext uri="{FF2B5EF4-FFF2-40B4-BE49-F238E27FC236}">
                <a16:creationId xmlns:a16="http://schemas.microsoft.com/office/drawing/2014/main" id="{9C509072-B23B-49B1-BF7B-6890B81FD440}"/>
              </a:ext>
            </a:extLst>
          </p:cNvPr>
          <p:cNvSpPr>
            <a:spLocks noGrp="1"/>
          </p:cNvSpPr>
          <p:nvPr>
            <p:ph type="ftr" sz="quarter" idx="11"/>
          </p:nvPr>
        </p:nvSpPr>
        <p:spPr/>
        <p:txBody>
          <a:bodyPr/>
          <a:lstStyle/>
          <a:p>
            <a:r>
              <a:rPr lang="en-US" altLang="zh-CN"/>
              <a:t>SPM 2020</a:t>
            </a:r>
            <a:endParaRPr lang="zh-CN" altLang="en-US"/>
          </a:p>
        </p:txBody>
      </p:sp>
      <p:sp>
        <p:nvSpPr>
          <p:cNvPr id="7" name="灯片编号占位符 6">
            <a:extLst>
              <a:ext uri="{FF2B5EF4-FFF2-40B4-BE49-F238E27FC236}">
                <a16:creationId xmlns:a16="http://schemas.microsoft.com/office/drawing/2014/main" id="{1F88324A-6A4B-4E20-8F3A-1E13574A8E85}"/>
              </a:ext>
            </a:extLst>
          </p:cNvPr>
          <p:cNvSpPr>
            <a:spLocks noGrp="1"/>
          </p:cNvSpPr>
          <p:nvPr>
            <p:ph type="sldNum" sz="quarter" idx="12"/>
          </p:nvPr>
        </p:nvSpPr>
        <p:spPr/>
        <p:txBody>
          <a:body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3102022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4B886B4-6B1D-4E25-A34C-5827BC96B4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853C18-805A-453B-A188-562359314D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68F20A-5629-4C77-A36A-8EC07E631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41B7F-EA8E-4621-A2EB-B31F382A719E}" type="datetime1">
              <a:rPr lang="en-US" altLang="zh-CN" smtClean="0"/>
              <a:t>7/19/2020</a:t>
            </a:fld>
            <a:endParaRPr lang="zh-CN" altLang="en-US"/>
          </a:p>
        </p:txBody>
      </p:sp>
      <p:sp>
        <p:nvSpPr>
          <p:cNvPr id="5" name="页脚占位符 4">
            <a:extLst>
              <a:ext uri="{FF2B5EF4-FFF2-40B4-BE49-F238E27FC236}">
                <a16:creationId xmlns:a16="http://schemas.microsoft.com/office/drawing/2014/main" id="{1DD0CC28-64DE-4BBB-A03C-AA6077576B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SPM 2020</a:t>
            </a:r>
            <a:endParaRPr lang="zh-CN" altLang="en-US"/>
          </a:p>
        </p:txBody>
      </p:sp>
      <p:sp>
        <p:nvSpPr>
          <p:cNvPr id="6" name="灯片编号占位符 5">
            <a:extLst>
              <a:ext uri="{FF2B5EF4-FFF2-40B4-BE49-F238E27FC236}">
                <a16:creationId xmlns:a16="http://schemas.microsoft.com/office/drawing/2014/main" id="{EE414519-D007-4B85-9E20-4E213916B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44583-E8A5-4A97-A0C0-912E98806262}" type="slidenum">
              <a:rPr lang="zh-CN" altLang="en-US" smtClean="0"/>
              <a:t>‹#›</a:t>
            </a:fld>
            <a:endParaRPr lang="zh-CN" altLang="en-US"/>
          </a:p>
        </p:txBody>
      </p:sp>
    </p:spTree>
    <p:extLst>
      <p:ext uri="{BB962C8B-B14F-4D97-AF65-F5344CB8AC3E}">
        <p14:creationId xmlns:p14="http://schemas.microsoft.com/office/powerpoint/2010/main" val="18885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72.png"/><Relationship Id="rId7" Type="http://schemas.openxmlformats.org/officeDocument/2006/relationships/image" Target="../media/image66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76.png"/><Relationship Id="rId7" Type="http://schemas.openxmlformats.org/officeDocument/2006/relationships/image" Target="../media/image68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95.png"/><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15.xml"/><Relationship Id="rId21" Type="http://schemas.openxmlformats.org/officeDocument/2006/relationships/image" Target="../media/image67.wmf"/><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3.png"/><Relationship Id="rId25" Type="http://schemas.openxmlformats.org/officeDocument/2006/relationships/image" Target="../media/image44.wmf"/><Relationship Id="rId2" Type="http://schemas.openxmlformats.org/officeDocument/2006/relationships/slideLayout" Target="../slideLayouts/slideLayout2.xml"/><Relationship Id="rId16" Type="http://schemas.openxmlformats.org/officeDocument/2006/relationships/image" Target="../media/image102.png"/><Relationship Id="rId20" Type="http://schemas.openxmlformats.org/officeDocument/2006/relationships/oleObject" Target="../embeddings/oleObject12.bin"/><Relationship Id="rId1" Type="http://schemas.openxmlformats.org/officeDocument/2006/relationships/vmlDrawing" Target="../drawings/vmlDrawing4.vml"/><Relationship Id="rId6" Type="http://schemas.openxmlformats.org/officeDocument/2006/relationships/image" Target="../media/image90.png"/><Relationship Id="rId11" Type="http://schemas.openxmlformats.org/officeDocument/2006/relationships/image" Target="../media/image93.png"/><Relationship Id="rId24" Type="http://schemas.openxmlformats.org/officeDocument/2006/relationships/oleObject" Target="../embeddings/oleObject14.bin"/><Relationship Id="rId5" Type="http://schemas.openxmlformats.org/officeDocument/2006/relationships/image" Target="../media/image87.png"/><Relationship Id="rId15" Type="http://schemas.openxmlformats.org/officeDocument/2006/relationships/image" Target="../media/image86.png"/><Relationship Id="rId23" Type="http://schemas.openxmlformats.org/officeDocument/2006/relationships/image" Target="../media/image68.wmf"/><Relationship Id="rId28" Type="http://schemas.openxmlformats.org/officeDocument/2006/relationships/oleObject" Target="../embeddings/oleObject16.bin"/><Relationship Id="rId10" Type="http://schemas.openxmlformats.org/officeDocument/2006/relationships/image" Target="../media/image101.png"/><Relationship Id="rId19" Type="http://schemas.openxmlformats.org/officeDocument/2006/relationships/image" Target="../media/image66.wmf"/><Relationship Id="rId4" Type="http://schemas.openxmlformats.org/officeDocument/2006/relationships/image" Target="../media/image94.png"/><Relationship Id="rId9" Type="http://schemas.openxmlformats.org/officeDocument/2006/relationships/image" Target="../media/image65.wmf"/><Relationship Id="rId14" Type="http://schemas.openxmlformats.org/officeDocument/2006/relationships/image" Target="../media/image89.png"/><Relationship Id="rId22" Type="http://schemas.openxmlformats.org/officeDocument/2006/relationships/oleObject" Target="../embeddings/oleObject13.bin"/><Relationship Id="rId27" Type="http://schemas.openxmlformats.org/officeDocument/2006/relationships/image" Target="../media/image42.wmf"/></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51.png"/><Relationship Id="rId18" Type="http://schemas.microsoft.com/office/2007/relationships/hdphoto" Target="../media/hdphoto4.wdp"/><Relationship Id="rId3" Type="http://schemas.openxmlformats.org/officeDocument/2006/relationships/notesSlide" Target="../notesSlides/notesSlide16.xml"/><Relationship Id="rId7" Type="http://schemas.microsoft.com/office/2007/relationships/hdphoto" Target="../media/hdphoto1.wdp"/><Relationship Id="rId12" Type="http://schemas.microsoft.com/office/2007/relationships/hdphoto" Target="../media/hdphoto2.wdp"/><Relationship Id="rId17" Type="http://schemas.openxmlformats.org/officeDocument/2006/relationships/image" Target="../media/image54.png"/><Relationship Id="rId2" Type="http://schemas.openxmlformats.org/officeDocument/2006/relationships/slideLayout" Target="../slideLayouts/slideLayout2.xml"/><Relationship Id="rId16" Type="http://schemas.microsoft.com/office/2007/relationships/hdphoto" Target="../media/hdphoto3.wdp"/><Relationship Id="rId20" Type="http://schemas.microsoft.com/office/2007/relationships/hdphoto" Target="../media/hdphoto5.wdp"/><Relationship Id="rId1" Type="http://schemas.openxmlformats.org/officeDocument/2006/relationships/vmlDrawing" Target="../drawings/vmlDrawing5.vml"/><Relationship Id="rId6" Type="http://schemas.openxmlformats.org/officeDocument/2006/relationships/image" Target="../media/image27.png"/><Relationship Id="rId11" Type="http://schemas.openxmlformats.org/officeDocument/2006/relationships/image" Target="../media/image50.png"/><Relationship Id="rId5" Type="http://schemas.openxmlformats.org/officeDocument/2006/relationships/image" Target="../media/image66.wmf"/><Relationship Id="rId15" Type="http://schemas.openxmlformats.org/officeDocument/2006/relationships/image" Target="../media/image53.png"/><Relationship Id="rId10" Type="http://schemas.openxmlformats.org/officeDocument/2006/relationships/image" Target="../media/image49.png"/><Relationship Id="rId19" Type="http://schemas.openxmlformats.org/officeDocument/2006/relationships/image" Target="../media/image55.png"/><Relationship Id="rId4" Type="http://schemas.openxmlformats.org/officeDocument/2006/relationships/oleObject" Target="../embeddings/oleObject17.bin"/><Relationship Id="rId9" Type="http://schemas.openxmlformats.org/officeDocument/2006/relationships/image" Target="../media/image48.png"/><Relationship Id="rId1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49.png"/><Relationship Id="rId18" Type="http://schemas.openxmlformats.org/officeDocument/2006/relationships/image" Target="../media/image97.png"/><Relationship Id="rId26" Type="http://schemas.openxmlformats.org/officeDocument/2006/relationships/image" Target="../media/image47.png"/><Relationship Id="rId3" Type="http://schemas.openxmlformats.org/officeDocument/2006/relationships/notesSlide" Target="../notesSlides/notesSlide17.xml"/><Relationship Id="rId21" Type="http://schemas.openxmlformats.org/officeDocument/2006/relationships/image" Target="../media/image99.png"/><Relationship Id="rId7" Type="http://schemas.openxmlformats.org/officeDocument/2006/relationships/image" Target="../media/image43.wmf"/><Relationship Id="rId12" Type="http://schemas.openxmlformats.org/officeDocument/2006/relationships/image" Target="../media/image48.png"/><Relationship Id="rId17" Type="http://schemas.openxmlformats.org/officeDocument/2006/relationships/image" Target="../media/image52.png"/><Relationship Id="rId25" Type="http://schemas.openxmlformats.org/officeDocument/2006/relationships/image" Target="../media/image58.png"/><Relationship Id="rId2" Type="http://schemas.openxmlformats.org/officeDocument/2006/relationships/slideLayout" Target="../slideLayouts/slideLayout2.xml"/><Relationship Id="rId16" Type="http://schemas.openxmlformats.org/officeDocument/2006/relationships/image" Target="../media/image51.png"/><Relationship Id="rId20" Type="http://schemas.openxmlformats.org/officeDocument/2006/relationships/image" Target="../media/image98.png"/><Relationship Id="rId29" Type="http://schemas.openxmlformats.org/officeDocument/2006/relationships/image" Target="../media/image57.png"/><Relationship Id="rId1" Type="http://schemas.openxmlformats.org/officeDocument/2006/relationships/vmlDrawing" Target="../drawings/vmlDrawing6.vml"/><Relationship Id="rId6" Type="http://schemas.openxmlformats.org/officeDocument/2006/relationships/oleObject" Target="../embeddings/oleObject19.bin"/><Relationship Id="rId11" Type="http://schemas.openxmlformats.org/officeDocument/2006/relationships/image" Target="../media/image46.png"/><Relationship Id="rId24" Type="http://schemas.openxmlformats.org/officeDocument/2006/relationships/image" Target="../media/image24.png"/><Relationship Id="rId5" Type="http://schemas.openxmlformats.org/officeDocument/2006/relationships/image" Target="../media/image42.wmf"/><Relationship Id="rId15" Type="http://schemas.microsoft.com/office/2007/relationships/hdphoto" Target="../media/hdphoto2.wdp"/><Relationship Id="rId23" Type="http://schemas.openxmlformats.org/officeDocument/2006/relationships/image" Target="../media/image22.wmf"/><Relationship Id="rId28" Type="http://schemas.openxmlformats.org/officeDocument/2006/relationships/image" Target="../media/image56.png"/><Relationship Id="rId10" Type="http://schemas.openxmlformats.org/officeDocument/2006/relationships/image" Target="../media/image45.png"/><Relationship Id="rId19" Type="http://schemas.microsoft.com/office/2007/relationships/hdphoto" Target="../media/hdphoto7.wdp"/><Relationship Id="rId4" Type="http://schemas.openxmlformats.org/officeDocument/2006/relationships/oleObject" Target="../embeddings/oleObject18.bin"/><Relationship Id="rId9" Type="http://schemas.openxmlformats.org/officeDocument/2006/relationships/image" Target="../media/image44.wmf"/><Relationship Id="rId14" Type="http://schemas.openxmlformats.org/officeDocument/2006/relationships/image" Target="../media/image50.png"/><Relationship Id="rId22" Type="http://schemas.openxmlformats.org/officeDocument/2006/relationships/oleObject" Target="../embeddings/oleObject21.bin"/><Relationship Id="rId27" Type="http://schemas.openxmlformats.org/officeDocument/2006/relationships/image" Target="../media/image28.png"/><Relationship Id="rId30"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0.png"/><Relationship Id="rId18" Type="http://schemas.openxmlformats.org/officeDocument/2006/relationships/image" Target="../media/image860.png"/><Relationship Id="rId3" Type="http://schemas.openxmlformats.org/officeDocument/2006/relationships/notesSlide" Target="../notesSlides/notesSlide18.xml"/><Relationship Id="rId7" Type="http://schemas.openxmlformats.org/officeDocument/2006/relationships/image" Target="../media/image22.wmf"/><Relationship Id="rId12"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2.bin"/><Relationship Id="rId11" Type="http://schemas.openxmlformats.org/officeDocument/2006/relationships/image" Target="../media/image108.png"/><Relationship Id="rId5" Type="http://schemas.microsoft.com/office/2007/relationships/hdphoto" Target="../media/hdphoto1.wdp"/><Relationship Id="rId10" Type="http://schemas.openxmlformats.org/officeDocument/2006/relationships/image" Target="../media/image106.png"/><Relationship Id="rId4" Type="http://schemas.openxmlformats.org/officeDocument/2006/relationships/image" Target="../media/image27.png"/><Relationship Id="rId9" Type="http://schemas.openxmlformats.org/officeDocument/2006/relationships/image" Target="../media/image105.png"/><Relationship Id="rId14" Type="http://schemas.openxmlformats.org/officeDocument/2006/relationships/image" Target="../media/image111.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8.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20.xml"/><Relationship Id="rId16"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microsoft.com/office/2007/relationships/hdphoto" Target="../media/hdphoto8.wdp"/><Relationship Id="rId10" Type="http://schemas.openxmlformats.org/officeDocument/2006/relationships/image" Target="../media/image124.png"/><Relationship Id="rId4" Type="http://schemas.openxmlformats.org/officeDocument/2006/relationships/image" Target="../media/image116.png"/><Relationship Id="rId9" Type="http://schemas.openxmlformats.org/officeDocument/2006/relationships/image" Target="../media/image123.png"/><Relationship Id="rId14" Type="http://schemas.openxmlformats.org/officeDocument/2006/relationships/image" Target="../media/image128.png"/></Relationships>
</file>

<file path=ppt/slides/_rels/slide2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58.png"/><Relationship Id="rId18" Type="http://schemas.openxmlformats.org/officeDocument/2006/relationships/image" Target="../media/image49.png"/><Relationship Id="rId26" Type="http://schemas.openxmlformats.org/officeDocument/2006/relationships/image" Target="../media/image46.png"/><Relationship Id="rId3" Type="http://schemas.openxmlformats.org/officeDocument/2006/relationships/notesSlide" Target="../notesSlides/notesSlide23.xml"/><Relationship Id="rId21" Type="http://schemas.openxmlformats.org/officeDocument/2006/relationships/image" Target="../media/image51.png"/><Relationship Id="rId7" Type="http://schemas.openxmlformats.org/officeDocument/2006/relationships/image" Target="../media/image43.wmf"/><Relationship Id="rId12" Type="http://schemas.openxmlformats.org/officeDocument/2006/relationships/image" Target="../media/image24.png"/><Relationship Id="rId17" Type="http://schemas.openxmlformats.org/officeDocument/2006/relationships/image" Target="../media/image48.png"/><Relationship Id="rId25" Type="http://schemas.openxmlformats.org/officeDocument/2006/relationships/image" Target="../media/image99.png"/><Relationship Id="rId2" Type="http://schemas.openxmlformats.org/officeDocument/2006/relationships/slideLayout" Target="../slideLayouts/slideLayout2.xml"/><Relationship Id="rId16" Type="http://schemas.openxmlformats.org/officeDocument/2006/relationships/image" Target="../media/image59.png"/><Relationship Id="rId20" Type="http://schemas.microsoft.com/office/2007/relationships/hdphoto" Target="../media/hdphoto2.wdp"/><Relationship Id="rId29" Type="http://schemas.microsoft.com/office/2007/relationships/hdphoto" Target="../media/hdphoto6.wdp"/><Relationship Id="rId1" Type="http://schemas.openxmlformats.org/officeDocument/2006/relationships/vmlDrawing" Target="../drawings/vmlDrawing8.vml"/><Relationship Id="rId6" Type="http://schemas.openxmlformats.org/officeDocument/2006/relationships/oleObject" Target="../embeddings/oleObject24.bin"/><Relationship Id="rId11" Type="http://schemas.openxmlformats.org/officeDocument/2006/relationships/image" Target="../media/image44.wmf"/><Relationship Id="rId24" Type="http://schemas.openxmlformats.org/officeDocument/2006/relationships/image" Target="../media/image98.png"/><Relationship Id="rId5" Type="http://schemas.openxmlformats.org/officeDocument/2006/relationships/image" Target="../media/image42.wmf"/><Relationship Id="rId15" Type="http://schemas.openxmlformats.org/officeDocument/2006/relationships/image" Target="../media/image47.png"/><Relationship Id="rId23" Type="http://schemas.openxmlformats.org/officeDocument/2006/relationships/image" Target="../media/image97.png"/><Relationship Id="rId28" Type="http://schemas.openxmlformats.org/officeDocument/2006/relationships/image" Target="../media/image57.png"/><Relationship Id="rId10" Type="http://schemas.openxmlformats.org/officeDocument/2006/relationships/oleObject" Target="../embeddings/oleObject26.bin"/><Relationship Id="rId19" Type="http://schemas.openxmlformats.org/officeDocument/2006/relationships/image" Target="../media/image50.png"/><Relationship Id="rId4" Type="http://schemas.openxmlformats.org/officeDocument/2006/relationships/oleObject" Target="../embeddings/oleObject23.bin"/><Relationship Id="rId9" Type="http://schemas.openxmlformats.org/officeDocument/2006/relationships/image" Target="../media/image22.wmf"/><Relationship Id="rId14" Type="http://schemas.openxmlformats.org/officeDocument/2006/relationships/image" Target="../media/image45.png"/><Relationship Id="rId22" Type="http://schemas.openxmlformats.org/officeDocument/2006/relationships/image" Target="../media/image52.png"/><Relationship Id="rId27"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8.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4.png"/></Relationships>
</file>

<file path=ppt/slides/_rels/slide2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microsoft.com/office/2007/relationships/hdphoto" Target="../media/hdphoto10.wdp"/><Relationship Id="rId12" Type="http://schemas.openxmlformats.org/officeDocument/2006/relationships/image" Target="../media/image1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5.png"/><Relationship Id="rId5" Type="http://schemas.microsoft.com/office/2007/relationships/hdphoto" Target="../media/hdphoto9.wdp"/><Relationship Id="rId10" Type="http://schemas.openxmlformats.org/officeDocument/2006/relationships/image" Target="../media/image154.png"/><Relationship Id="rId4" Type="http://schemas.openxmlformats.org/officeDocument/2006/relationships/image" Target="../media/image152.png"/><Relationship Id="rId9" Type="http://schemas.microsoft.com/office/2007/relationships/hdphoto" Target="../media/hdphoto6.wdp"/></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58.png"/><Relationship Id="rId18" Type="http://schemas.openxmlformats.org/officeDocument/2006/relationships/image" Target="../media/image49.png"/><Relationship Id="rId26" Type="http://schemas.openxmlformats.org/officeDocument/2006/relationships/image" Target="../media/image56.png"/><Relationship Id="rId3" Type="http://schemas.openxmlformats.org/officeDocument/2006/relationships/notesSlide" Target="../notesSlides/notesSlide27.xml"/><Relationship Id="rId21" Type="http://schemas.openxmlformats.org/officeDocument/2006/relationships/image" Target="../media/image51.png"/><Relationship Id="rId7" Type="http://schemas.openxmlformats.org/officeDocument/2006/relationships/image" Target="../media/image43.wmf"/><Relationship Id="rId12" Type="http://schemas.openxmlformats.org/officeDocument/2006/relationships/image" Target="../media/image24.png"/><Relationship Id="rId17" Type="http://schemas.openxmlformats.org/officeDocument/2006/relationships/image" Target="../media/image48.png"/><Relationship Id="rId25" Type="http://schemas.openxmlformats.org/officeDocument/2006/relationships/image" Target="../media/image99.png"/><Relationship Id="rId2" Type="http://schemas.openxmlformats.org/officeDocument/2006/relationships/slideLayout" Target="../slideLayouts/slideLayout2.xml"/><Relationship Id="rId16" Type="http://schemas.openxmlformats.org/officeDocument/2006/relationships/image" Target="../media/image59.png"/><Relationship Id="rId20" Type="http://schemas.microsoft.com/office/2007/relationships/hdphoto" Target="../media/hdphoto2.wdp"/><Relationship Id="rId29" Type="http://schemas.openxmlformats.org/officeDocument/2006/relationships/image" Target="../media/image45.png"/><Relationship Id="rId1" Type="http://schemas.openxmlformats.org/officeDocument/2006/relationships/vmlDrawing" Target="../drawings/vmlDrawing9.vml"/><Relationship Id="rId6" Type="http://schemas.openxmlformats.org/officeDocument/2006/relationships/oleObject" Target="../embeddings/oleObject28.bin"/><Relationship Id="rId11" Type="http://schemas.openxmlformats.org/officeDocument/2006/relationships/image" Target="../media/image44.wmf"/><Relationship Id="rId24" Type="http://schemas.openxmlformats.org/officeDocument/2006/relationships/image" Target="../media/image98.png"/><Relationship Id="rId5" Type="http://schemas.openxmlformats.org/officeDocument/2006/relationships/image" Target="../media/image42.wmf"/><Relationship Id="rId15" Type="http://schemas.openxmlformats.org/officeDocument/2006/relationships/image" Target="../media/image47.png"/><Relationship Id="rId23" Type="http://schemas.openxmlformats.org/officeDocument/2006/relationships/image" Target="../media/image97.png"/><Relationship Id="rId28" Type="http://schemas.microsoft.com/office/2007/relationships/hdphoto" Target="../media/hdphoto6.wdp"/><Relationship Id="rId10" Type="http://schemas.openxmlformats.org/officeDocument/2006/relationships/oleObject" Target="../embeddings/oleObject30.bin"/><Relationship Id="rId19" Type="http://schemas.openxmlformats.org/officeDocument/2006/relationships/image" Target="../media/image50.png"/><Relationship Id="rId4" Type="http://schemas.openxmlformats.org/officeDocument/2006/relationships/oleObject" Target="../embeddings/oleObject27.bin"/><Relationship Id="rId9" Type="http://schemas.openxmlformats.org/officeDocument/2006/relationships/image" Target="../media/image22.wmf"/><Relationship Id="rId14" Type="http://schemas.openxmlformats.org/officeDocument/2006/relationships/image" Target="../media/image46.png"/><Relationship Id="rId22" Type="http://schemas.openxmlformats.org/officeDocument/2006/relationships/image" Target="../media/image52.png"/><Relationship Id="rId27"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25.png"/><Relationship Id="rId7" Type="http://schemas.openxmlformats.org/officeDocument/2006/relationships/image" Target="../media/image160.png"/><Relationship Id="rId12" Type="http://schemas.openxmlformats.org/officeDocument/2006/relationships/image" Target="../media/image164.png"/><Relationship Id="rId17" Type="http://schemas.openxmlformats.org/officeDocument/2006/relationships/image" Target="../media/image169.png"/><Relationship Id="rId2" Type="http://schemas.openxmlformats.org/officeDocument/2006/relationships/notesSlide" Target="../notesSlides/notesSlide28.xml"/><Relationship Id="rId16"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3.png"/><Relationship Id="rId5" Type="http://schemas.openxmlformats.org/officeDocument/2006/relationships/image" Target="../media/image158.png"/><Relationship Id="rId15" Type="http://schemas.openxmlformats.org/officeDocument/2006/relationships/image" Target="../media/image167.png"/><Relationship Id="rId10" Type="http://schemas.openxmlformats.org/officeDocument/2006/relationships/image" Target="../media/image162.png"/><Relationship Id="rId4" Type="http://schemas.openxmlformats.org/officeDocument/2006/relationships/image" Target="../media/image157.png"/><Relationship Id="rId9" Type="http://schemas.openxmlformats.org/officeDocument/2006/relationships/image" Target="../media/image28.png"/><Relationship Id="rId14" Type="http://schemas.openxmlformats.org/officeDocument/2006/relationships/image" Target="../media/image16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31.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32.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8.emf"/><Relationship Id="rId5" Type="http://schemas.openxmlformats.org/officeDocument/2006/relationships/image" Target="../media/image177.emf"/><Relationship Id="rId4" Type="http://schemas.openxmlformats.org/officeDocument/2006/relationships/image" Target="../media/image176.emf"/></Relationships>
</file>

<file path=ppt/slides/_rels/slide33.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28.png"/><Relationship Id="rId4" Type="http://schemas.openxmlformats.org/officeDocument/2006/relationships/image" Target="../media/image181.png"/></Relationships>
</file>

<file path=ppt/slides/_rels/slide3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_rels/slide3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png"/><Relationship Id="rId11" Type="http://schemas.microsoft.com/office/2007/relationships/hdphoto" Target="../media/hdphoto1.wdp"/><Relationship Id="rId5" Type="http://schemas.openxmlformats.org/officeDocument/2006/relationships/image" Target="../media/image22.wmf"/><Relationship Id="rId10" Type="http://schemas.openxmlformats.org/officeDocument/2006/relationships/image" Target="../media/image27.png"/><Relationship Id="rId4" Type="http://schemas.openxmlformats.org/officeDocument/2006/relationships/oleObject" Target="../embeddings/oleObject1.bin"/><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3.png"/><Relationship Id="rId18" Type="http://schemas.openxmlformats.org/officeDocument/2006/relationships/image" Target="../media/image48.png"/><Relationship Id="rId26" Type="http://schemas.openxmlformats.org/officeDocument/2006/relationships/image" Target="../media/image54.png"/><Relationship Id="rId3" Type="http://schemas.openxmlformats.org/officeDocument/2006/relationships/notesSlide" Target="../notesSlides/notesSlide7.xml"/><Relationship Id="rId21" Type="http://schemas.microsoft.com/office/2007/relationships/hdphoto" Target="../media/hdphoto2.wdp"/><Relationship Id="rId7" Type="http://schemas.openxmlformats.org/officeDocument/2006/relationships/image" Target="../media/image43.wmf"/><Relationship Id="rId12" Type="http://schemas.openxmlformats.org/officeDocument/2006/relationships/image" Target="../media/image24.png"/><Relationship Id="rId17" Type="http://schemas.openxmlformats.org/officeDocument/2006/relationships/image" Target="../media/image28.png"/><Relationship Id="rId25" Type="http://schemas.microsoft.com/office/2007/relationships/hdphoto" Target="../media/hdphoto3.wdp"/><Relationship Id="rId2" Type="http://schemas.openxmlformats.org/officeDocument/2006/relationships/slideLayout" Target="../slideLayouts/slideLayout2.xml"/><Relationship Id="rId16" Type="http://schemas.openxmlformats.org/officeDocument/2006/relationships/image" Target="../media/image47.png"/><Relationship Id="rId20" Type="http://schemas.openxmlformats.org/officeDocument/2006/relationships/image" Target="../media/image50.png"/><Relationship Id="rId29" Type="http://schemas.microsoft.com/office/2007/relationships/hdphoto" Target="../media/hdphoto5.wdp"/><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44.wmf"/><Relationship Id="rId24" Type="http://schemas.openxmlformats.org/officeDocument/2006/relationships/image" Target="../media/image53.png"/><Relationship Id="rId32" Type="http://schemas.microsoft.com/office/2007/relationships/hdphoto" Target="../media/hdphoto6.wdp"/><Relationship Id="rId5" Type="http://schemas.openxmlformats.org/officeDocument/2006/relationships/image" Target="../media/image42.wmf"/><Relationship Id="rId15" Type="http://schemas.openxmlformats.org/officeDocument/2006/relationships/image" Target="../media/image46.png"/><Relationship Id="rId23" Type="http://schemas.openxmlformats.org/officeDocument/2006/relationships/image" Target="../media/image52.png"/><Relationship Id="rId28" Type="http://schemas.openxmlformats.org/officeDocument/2006/relationships/image" Target="../media/image55.png"/><Relationship Id="rId10" Type="http://schemas.openxmlformats.org/officeDocument/2006/relationships/oleObject" Target="../embeddings/oleObject5.bin"/><Relationship Id="rId19" Type="http://schemas.openxmlformats.org/officeDocument/2006/relationships/image" Target="../media/image49.png"/><Relationship Id="rId31" Type="http://schemas.openxmlformats.org/officeDocument/2006/relationships/image" Target="../media/image57.png"/><Relationship Id="rId4" Type="http://schemas.openxmlformats.org/officeDocument/2006/relationships/oleObject" Target="../embeddings/oleObject2.bin"/><Relationship Id="rId9" Type="http://schemas.openxmlformats.org/officeDocument/2006/relationships/image" Target="../media/image22.wmf"/><Relationship Id="rId14" Type="http://schemas.openxmlformats.org/officeDocument/2006/relationships/image" Target="../media/image45.png"/><Relationship Id="rId22" Type="http://schemas.openxmlformats.org/officeDocument/2006/relationships/image" Target="../media/image51.png"/><Relationship Id="rId27" Type="http://schemas.microsoft.com/office/2007/relationships/hdphoto" Target="../media/hdphoto4.wdp"/><Relationship Id="rId30"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46.png"/><Relationship Id="rId18" Type="http://schemas.openxmlformats.org/officeDocument/2006/relationships/image" Target="../media/image48.png"/><Relationship Id="rId26" Type="http://schemas.openxmlformats.org/officeDocument/2006/relationships/image" Target="../media/image54.png"/><Relationship Id="rId3" Type="http://schemas.openxmlformats.org/officeDocument/2006/relationships/notesSlide" Target="../notesSlides/notesSlide8.xml"/><Relationship Id="rId21" Type="http://schemas.microsoft.com/office/2007/relationships/hdphoto" Target="../media/hdphoto2.wdp"/><Relationship Id="rId7" Type="http://schemas.openxmlformats.org/officeDocument/2006/relationships/image" Target="../media/image22.wmf"/><Relationship Id="rId12" Type="http://schemas.openxmlformats.org/officeDocument/2006/relationships/image" Target="../media/image45.png"/><Relationship Id="rId17" Type="http://schemas.openxmlformats.org/officeDocument/2006/relationships/image" Target="../media/image43.wmf"/><Relationship Id="rId25" Type="http://schemas.microsoft.com/office/2007/relationships/hdphoto" Target="../media/hdphoto3.wdp"/><Relationship Id="rId2" Type="http://schemas.openxmlformats.org/officeDocument/2006/relationships/slideLayout" Target="../slideLayouts/slideLayout2.xml"/><Relationship Id="rId16" Type="http://schemas.openxmlformats.org/officeDocument/2006/relationships/oleObject" Target="../embeddings/oleObject9.bin"/><Relationship Id="rId20" Type="http://schemas.openxmlformats.org/officeDocument/2006/relationships/image" Target="../media/image50.png"/><Relationship Id="rId29" Type="http://schemas.microsoft.com/office/2007/relationships/hdphoto" Target="../media/hdphoto5.wdp"/><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58.png"/><Relationship Id="rId24" Type="http://schemas.openxmlformats.org/officeDocument/2006/relationships/image" Target="../media/image53.png"/><Relationship Id="rId32" Type="http://schemas.microsoft.com/office/2007/relationships/hdphoto" Target="../media/hdphoto6.wdp"/><Relationship Id="rId5" Type="http://schemas.openxmlformats.org/officeDocument/2006/relationships/image" Target="../media/image42.wmf"/><Relationship Id="rId15" Type="http://schemas.openxmlformats.org/officeDocument/2006/relationships/image" Target="../media/image59.png"/><Relationship Id="rId23" Type="http://schemas.openxmlformats.org/officeDocument/2006/relationships/image" Target="../media/image52.png"/><Relationship Id="rId28" Type="http://schemas.openxmlformats.org/officeDocument/2006/relationships/image" Target="../media/image55.png"/><Relationship Id="rId10" Type="http://schemas.openxmlformats.org/officeDocument/2006/relationships/image" Target="../media/image24.png"/><Relationship Id="rId19" Type="http://schemas.openxmlformats.org/officeDocument/2006/relationships/image" Target="../media/image49.png"/><Relationship Id="rId31" Type="http://schemas.openxmlformats.org/officeDocument/2006/relationships/image" Target="../media/image57.png"/><Relationship Id="rId4" Type="http://schemas.openxmlformats.org/officeDocument/2006/relationships/oleObject" Target="../embeddings/oleObject6.bin"/><Relationship Id="rId9" Type="http://schemas.openxmlformats.org/officeDocument/2006/relationships/image" Target="../media/image44.wmf"/><Relationship Id="rId14" Type="http://schemas.openxmlformats.org/officeDocument/2006/relationships/image" Target="../media/image47.png"/><Relationship Id="rId22" Type="http://schemas.openxmlformats.org/officeDocument/2006/relationships/image" Target="../media/image51.png"/><Relationship Id="rId27" Type="http://schemas.microsoft.com/office/2007/relationships/hdphoto" Target="../media/hdphoto4.wdp"/><Relationship Id="rId30"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a:extLst>
              <a:ext uri="{FF2B5EF4-FFF2-40B4-BE49-F238E27FC236}">
                <a16:creationId xmlns:a16="http://schemas.microsoft.com/office/drawing/2014/main" id="{27B117B3-5714-4249-B0FA-65A5FA014F26}"/>
              </a:ext>
            </a:extLst>
          </p:cNvPr>
          <p:cNvSpPr txBox="1">
            <a:spLocks/>
          </p:cNvSpPr>
          <p:nvPr/>
        </p:nvSpPr>
        <p:spPr>
          <a:xfrm>
            <a:off x="946900" y="416988"/>
            <a:ext cx="10145670" cy="601662"/>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4400" b="1" dirty="0" err="1">
                <a:latin typeface="Calibri" panose="020F0502020204030204" pitchFamily="34" charset="0"/>
                <a:cs typeface="Calibri" panose="020F0502020204030204" pitchFamily="34" charset="0"/>
              </a:rPr>
              <a:t>Fabricable</a:t>
            </a:r>
            <a:r>
              <a:rPr lang="en-US" altLang="zh-CN" sz="4400" b="1" dirty="0">
                <a:latin typeface="Calibri" panose="020F0502020204030204" pitchFamily="34" charset="0"/>
                <a:cs typeface="Calibri" panose="020F0502020204030204" pitchFamily="34" charset="0"/>
              </a:rPr>
              <a:t> Dihedral Escher Tessellations</a:t>
            </a:r>
            <a:endParaRPr lang="en-US" altLang="zh-CN" sz="4400" b="1" dirty="0">
              <a:latin typeface="Calibri" panose="020F0502020204030204" pitchFamily="34" charset="0"/>
              <a:ea typeface="楷体" panose="02010609060101010101" pitchFamily="49" charset="-122"/>
              <a:cs typeface="Calibri" panose="020F0502020204030204" pitchFamily="34" charset="0"/>
            </a:endParaRPr>
          </a:p>
        </p:txBody>
      </p:sp>
      <p:sp>
        <p:nvSpPr>
          <p:cNvPr id="5" name="副标题 2"/>
          <p:cNvSpPr txBox="1"/>
          <p:nvPr/>
        </p:nvSpPr>
        <p:spPr>
          <a:xfrm>
            <a:off x="1513880" y="3466085"/>
            <a:ext cx="2111008" cy="4404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CN" sz="1600" dirty="0">
                <a:latin typeface="Calibri" panose="020F0502020204030204" pitchFamily="34" charset="0"/>
                <a:cs typeface="Calibri" panose="020F0502020204030204" pitchFamily="34" charset="0"/>
              </a:rPr>
              <a:t>Shandong University</a:t>
            </a:r>
            <a:endParaRPr lang="zh-CN" altLang="en-US" sz="1600" dirty="0">
              <a:latin typeface="Calibri" panose="020F0502020204030204" pitchFamily="34" charset="0"/>
              <a:cs typeface="Calibri" panose="020F0502020204030204" pitchFamily="34" charset="0"/>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885" y="2492718"/>
            <a:ext cx="870676" cy="949038"/>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2587" y="2492718"/>
            <a:ext cx="950388" cy="950388"/>
          </a:xfrm>
          <a:prstGeom prst="rect">
            <a:avLst/>
          </a:prstGeom>
        </p:spPr>
      </p:pic>
      <p:sp>
        <p:nvSpPr>
          <p:cNvPr id="10" name="副标题 2"/>
          <p:cNvSpPr txBox="1">
            <a:spLocks/>
          </p:cNvSpPr>
          <p:nvPr/>
        </p:nvSpPr>
        <p:spPr>
          <a:xfrm>
            <a:off x="1407363" y="1498180"/>
            <a:ext cx="8674413" cy="1071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b="1" dirty="0" err="1">
                <a:latin typeface="Calibri" panose="020F0502020204030204" pitchFamily="34" charset="0"/>
                <a:cs typeface="Calibri" panose="020F0502020204030204" pitchFamily="34" charset="0"/>
              </a:rPr>
              <a:t>Xiaokang</a:t>
            </a:r>
            <a:r>
              <a:rPr lang="en-US" altLang="zh-CN" sz="2000" b="1" dirty="0">
                <a:latin typeface="Calibri" panose="020F0502020204030204" pitchFamily="34" charset="0"/>
                <a:cs typeface="Calibri" panose="020F0502020204030204" pitchFamily="34" charset="0"/>
              </a:rPr>
              <a:t> Liu</a:t>
            </a:r>
            <a:r>
              <a:rPr lang="en-US" altLang="zh-CN" sz="2000" b="1" baseline="30000" dirty="0">
                <a:latin typeface="Calibri" panose="020F0502020204030204" pitchFamily="34" charset="0"/>
                <a:cs typeface="Calibri" panose="020F0502020204030204" pitchFamily="34" charset="0"/>
              </a:rPr>
              <a:t>1</a:t>
            </a:r>
            <a:r>
              <a:rPr lang="en-US" altLang="zh-CN" sz="2000" dirty="0">
                <a:latin typeface="Calibri" panose="020F0502020204030204" pitchFamily="34" charset="0"/>
                <a:cs typeface="Calibri" panose="020F0502020204030204" pitchFamily="34" charset="0"/>
              </a:rPr>
              <a:t>   Lin Lu</a:t>
            </a:r>
            <a:r>
              <a:rPr lang="en-US" altLang="zh-CN" sz="2000" baseline="30000" dirty="0">
                <a:latin typeface="Calibri" panose="020F0502020204030204" pitchFamily="34" charset="0"/>
                <a:cs typeface="Calibri" panose="020F0502020204030204" pitchFamily="34" charset="0"/>
              </a:rPr>
              <a:t>1</a:t>
            </a:r>
            <a:r>
              <a:rPr lang="zh-CN" altLang="en-US" sz="2000" baseline="30000" dirty="0">
                <a:latin typeface="Calibri" panose="020F0502020204030204" pitchFamily="34" charset="0"/>
                <a:cs typeface="Calibri" panose="020F0502020204030204" pitchFamily="34" charset="0"/>
              </a:rPr>
              <a:t>*</a:t>
            </a:r>
            <a:r>
              <a:rPr lang="en-US" altLang="zh-CN" sz="2000" dirty="0">
                <a:latin typeface="Calibri" panose="020F0502020204030204" pitchFamily="34" charset="0"/>
                <a:cs typeface="Calibri" panose="020F0502020204030204" pitchFamily="34" charset="0"/>
              </a:rPr>
              <a:t>    Andrei Sharf</a:t>
            </a:r>
            <a:r>
              <a:rPr lang="en-US" altLang="zh-CN" sz="2000" baseline="30000" dirty="0">
                <a:latin typeface="Calibri" panose="020F0502020204030204" pitchFamily="34" charset="0"/>
                <a:cs typeface="Calibri" panose="020F0502020204030204" pitchFamily="34" charset="0"/>
              </a:rPr>
              <a:t>2</a:t>
            </a:r>
            <a:r>
              <a:rPr lang="en-US" altLang="zh-CN" sz="2000" dirty="0">
                <a:latin typeface="Calibri" panose="020F0502020204030204" pitchFamily="34" charset="0"/>
                <a:cs typeface="Calibri" panose="020F0502020204030204" pitchFamily="34" charset="0"/>
              </a:rPr>
              <a:t>    Xin Yan</a:t>
            </a:r>
            <a:r>
              <a:rPr lang="en-US" altLang="zh-CN" sz="2000" baseline="30000" dirty="0">
                <a:latin typeface="Calibri" panose="020F0502020204030204" pitchFamily="34" charset="0"/>
                <a:cs typeface="Calibri" panose="020F0502020204030204" pitchFamily="34" charset="0"/>
              </a:rPr>
              <a:t>1</a:t>
            </a:r>
            <a:endParaRPr lang="en-US" altLang="zh-CN" sz="2000" dirty="0">
              <a:latin typeface="Calibri" panose="020F0502020204030204" pitchFamily="34" charset="0"/>
              <a:cs typeface="Calibri" panose="020F0502020204030204" pitchFamily="34" charset="0"/>
            </a:endParaRPr>
          </a:p>
          <a:p>
            <a:pPr marL="0" indent="0" algn="ctr">
              <a:buNone/>
            </a:pPr>
            <a:r>
              <a:rPr lang="en-US" altLang="zh-CN" sz="2000" dirty="0" err="1">
                <a:latin typeface="Calibri" panose="020F0502020204030204" pitchFamily="34" charset="0"/>
                <a:cs typeface="Calibri" panose="020F0502020204030204" pitchFamily="34" charset="0"/>
              </a:rPr>
              <a:t>Dani</a:t>
            </a:r>
            <a:r>
              <a:rPr lang="en-US" altLang="zh-CN" sz="2000" dirty="0">
                <a:latin typeface="Calibri" panose="020F0502020204030204" pitchFamily="34" charset="0"/>
                <a:cs typeface="Calibri" panose="020F0502020204030204" pitchFamily="34" charset="0"/>
              </a:rPr>
              <a:t> Lischinski</a:t>
            </a:r>
            <a:r>
              <a:rPr lang="en-US" altLang="zh-CN" sz="2000" baseline="30000" dirty="0">
                <a:latin typeface="Calibri" panose="020F0502020204030204" pitchFamily="34" charset="0"/>
                <a:cs typeface="Calibri" panose="020F0502020204030204" pitchFamily="34" charset="0"/>
              </a:rPr>
              <a:t>3</a:t>
            </a:r>
            <a:r>
              <a:rPr lang="en-US" altLang="zh-CN" sz="2000" dirty="0">
                <a:latin typeface="Calibri" panose="020F0502020204030204" pitchFamily="34" charset="0"/>
                <a:cs typeface="Calibri" panose="020F0502020204030204" pitchFamily="34" charset="0"/>
              </a:rPr>
              <a:t>   </a:t>
            </a:r>
            <a:r>
              <a:rPr lang="en-US" altLang="zh-CN" sz="2000" dirty="0" err="1">
                <a:latin typeface="Calibri" panose="020F0502020204030204" pitchFamily="34" charset="0"/>
                <a:cs typeface="Calibri" panose="020F0502020204030204" pitchFamily="34" charset="0"/>
              </a:rPr>
              <a:t>Changhe</a:t>
            </a:r>
            <a:r>
              <a:rPr lang="en-US" altLang="zh-CN" sz="2000" dirty="0">
                <a:latin typeface="Calibri" panose="020F0502020204030204" pitchFamily="34" charset="0"/>
                <a:cs typeface="Calibri" panose="020F0502020204030204" pitchFamily="34" charset="0"/>
              </a:rPr>
              <a:t> Tu</a:t>
            </a:r>
            <a:r>
              <a:rPr lang="en-US" altLang="zh-CN" sz="2000" baseline="30000" dirty="0">
                <a:latin typeface="Calibri" panose="020F0502020204030204" pitchFamily="34" charset="0"/>
                <a:cs typeface="Calibri" panose="020F0502020204030204" pitchFamily="34" charset="0"/>
              </a:rPr>
              <a:t>1</a:t>
            </a:r>
            <a:endParaRPr lang="en-US" altLang="zh-CN" sz="2000" dirty="0">
              <a:latin typeface="Calibri" panose="020F0502020204030204" pitchFamily="34" charset="0"/>
              <a:cs typeface="Calibri" panose="020F0502020204030204" pitchFamily="34" charset="0"/>
            </a:endParaRPr>
          </a:p>
        </p:txBody>
      </p:sp>
      <p:grpSp>
        <p:nvGrpSpPr>
          <p:cNvPr id="19" name="组合 18"/>
          <p:cNvGrpSpPr/>
          <p:nvPr/>
        </p:nvGrpSpPr>
        <p:grpSpPr>
          <a:xfrm>
            <a:off x="107140" y="4086350"/>
            <a:ext cx="9049210" cy="2484743"/>
            <a:chOff x="1173781" y="66174"/>
            <a:chExt cx="7809894" cy="2144450"/>
          </a:xfrm>
        </p:grpSpPr>
        <p:pic>
          <p:nvPicPr>
            <p:cNvPr id="11" name="图片 10">
              <a:extLst>
                <a:ext uri="{FF2B5EF4-FFF2-40B4-BE49-F238E27FC236}">
                  <a16:creationId xmlns:a16="http://schemas.microsoft.com/office/drawing/2014/main" id="{500F7E9C-7EFA-47A1-9B12-AA38FF17C3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91" r="22163" b="16129"/>
            <a:stretch/>
          </p:blipFill>
          <p:spPr>
            <a:xfrm>
              <a:off x="1173781" y="82827"/>
              <a:ext cx="1661815" cy="2111101"/>
            </a:xfrm>
            <a:prstGeom prst="rect">
              <a:avLst/>
            </a:prstGeom>
          </p:spPr>
        </p:pic>
        <p:pic>
          <p:nvPicPr>
            <p:cNvPr id="12" name="图片 11">
              <a:extLst>
                <a:ext uri="{FF2B5EF4-FFF2-40B4-BE49-F238E27FC236}">
                  <a16:creationId xmlns:a16="http://schemas.microsoft.com/office/drawing/2014/main" id="{8CB04FA7-9610-4B09-B5DD-8377A33BEB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100" r="17828" b="16129"/>
            <a:stretch/>
          </p:blipFill>
          <p:spPr>
            <a:xfrm>
              <a:off x="3354496" y="83284"/>
              <a:ext cx="1710533" cy="2111101"/>
            </a:xfrm>
            <a:prstGeom prst="rect">
              <a:avLst/>
            </a:prstGeom>
          </p:spPr>
        </p:pic>
        <p:pic>
          <p:nvPicPr>
            <p:cNvPr id="13" name="图片 12">
              <a:extLst>
                <a:ext uri="{FF2B5EF4-FFF2-40B4-BE49-F238E27FC236}">
                  <a16:creationId xmlns:a16="http://schemas.microsoft.com/office/drawing/2014/main" id="{67E8F134-25C1-45AB-B4D6-0037A2A19A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017" t="9677" r="27628" b="5806"/>
            <a:stretch/>
          </p:blipFill>
          <p:spPr>
            <a:xfrm>
              <a:off x="5462791" y="83284"/>
              <a:ext cx="1449296" cy="2127340"/>
            </a:xfrm>
            <a:prstGeom prst="rect">
              <a:avLst/>
            </a:prstGeom>
          </p:spPr>
        </p:pic>
        <p:pic>
          <p:nvPicPr>
            <p:cNvPr id="14" name="图片 13">
              <a:extLst>
                <a:ext uri="{FF2B5EF4-FFF2-40B4-BE49-F238E27FC236}">
                  <a16:creationId xmlns:a16="http://schemas.microsoft.com/office/drawing/2014/main" id="{F9A53852-BB35-413D-AF28-9E40FBE4FE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392" t="8711" r="27628" b="8709"/>
            <a:stretch/>
          </p:blipFill>
          <p:spPr>
            <a:xfrm>
              <a:off x="7485661" y="66174"/>
              <a:ext cx="1498014" cy="2078622"/>
            </a:xfrm>
            <a:prstGeom prst="rect">
              <a:avLst/>
            </a:prstGeom>
          </p:spPr>
        </p:pic>
      </p:grpSp>
      <p:pic>
        <p:nvPicPr>
          <p:cNvPr id="6" name="图片 5">
            <a:extLst>
              <a:ext uri="{FF2B5EF4-FFF2-40B4-BE49-F238E27FC236}">
                <a16:creationId xmlns:a16="http://schemas.microsoft.com/office/drawing/2014/main" id="{D3777542-4A09-4454-A94D-90D815068CE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56" t="3325" r="2510" b="2782"/>
          <a:stretch/>
        </p:blipFill>
        <p:spPr>
          <a:xfrm>
            <a:off x="1954193" y="2508040"/>
            <a:ext cx="950387" cy="946943"/>
          </a:xfrm>
          <a:prstGeom prst="rect">
            <a:avLst/>
          </a:prstGeom>
        </p:spPr>
      </p:pic>
      <p:pic>
        <p:nvPicPr>
          <p:cNvPr id="15" name="图片 14">
            <a:extLst>
              <a:ext uri="{FF2B5EF4-FFF2-40B4-BE49-F238E27FC236}">
                <a16:creationId xmlns:a16="http://schemas.microsoft.com/office/drawing/2014/main" id="{BAAA0D63-FE99-45EE-93E2-4B0497374FC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1639" t="12637" r="35812" b="24306"/>
          <a:stretch/>
        </p:blipFill>
        <p:spPr>
          <a:xfrm>
            <a:off x="10051350" y="4090172"/>
            <a:ext cx="1893008" cy="2448563"/>
          </a:xfrm>
          <a:prstGeom prst="rect">
            <a:avLst/>
          </a:prstGeom>
        </p:spPr>
      </p:pic>
      <p:sp>
        <p:nvSpPr>
          <p:cNvPr id="16" name="副标题 2"/>
          <p:cNvSpPr txBox="1"/>
          <p:nvPr/>
        </p:nvSpPr>
        <p:spPr>
          <a:xfrm>
            <a:off x="4479624" y="3460095"/>
            <a:ext cx="3602351" cy="4404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CN" sz="1600" dirty="0">
                <a:latin typeface="Calibri" panose="020F0502020204030204" pitchFamily="34" charset="0"/>
                <a:cs typeface="Calibri" panose="020F0502020204030204" pitchFamily="34" charset="0"/>
              </a:rPr>
              <a:t>Ben-Gurion University of the Negev</a:t>
            </a:r>
            <a:endParaRPr lang="zh-CN" altLang="en-US" sz="1600" dirty="0">
              <a:latin typeface="Calibri" panose="020F0502020204030204" pitchFamily="34" charset="0"/>
              <a:cs typeface="Calibri" panose="020F0502020204030204" pitchFamily="34" charset="0"/>
            </a:endParaRPr>
          </a:p>
        </p:txBody>
      </p:sp>
      <p:sp>
        <p:nvSpPr>
          <p:cNvPr id="17" name="副标题 2"/>
          <p:cNvSpPr txBox="1"/>
          <p:nvPr/>
        </p:nvSpPr>
        <p:spPr>
          <a:xfrm>
            <a:off x="8356480" y="3460095"/>
            <a:ext cx="3544335" cy="4404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CN" sz="1600" dirty="0">
                <a:latin typeface="Calibri" panose="020F0502020204030204" pitchFamily="34" charset="0"/>
                <a:cs typeface="Calibri" panose="020F0502020204030204" pitchFamily="34" charset="0"/>
              </a:rPr>
              <a:t>Hebrew University of Jerusalem </a:t>
            </a:r>
            <a:endParaRPr lang="zh-CN"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180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41BDD20C-B1BF-4357-8E7A-6C3BCC1AC7FE}"/>
              </a:ext>
            </a:extLst>
          </p:cNvPr>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35" name="副标题 2">
            <a:extLst>
              <a:ext uri="{FF2B5EF4-FFF2-40B4-BE49-F238E27FC236}">
                <a16:creationId xmlns:a16="http://schemas.microsoft.com/office/drawing/2014/main" id="{FB81B2A1-359F-4493-B1A1-C299FFD91FE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Tiling rules</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37" name="日期占位符 5">
            <a:extLst>
              <a:ext uri="{FF2B5EF4-FFF2-40B4-BE49-F238E27FC236}">
                <a16:creationId xmlns:a16="http://schemas.microsoft.com/office/drawing/2014/main" id="{53465CAE-6C70-4149-8264-4F3E86F7B2DB}"/>
              </a:ext>
            </a:extLst>
          </p:cNvPr>
          <p:cNvSpPr>
            <a:spLocks noGrp="1"/>
          </p:cNvSpPr>
          <p:nvPr>
            <p:ph type="dt" sz="half" idx="10"/>
          </p:nvPr>
        </p:nvSpPr>
        <p:spPr>
          <a:xfrm>
            <a:off x="838200" y="6356350"/>
            <a:ext cx="2743200" cy="365125"/>
          </a:xfrm>
        </p:spPr>
        <p:txBody>
          <a:bodyPr/>
          <a:lstStyle/>
          <a:p>
            <a:fld id="{B0A5A85C-544E-4D6F-9CCE-3D9FAC2D47AF}"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38" name="页脚占位符 6">
            <a:extLst>
              <a:ext uri="{FF2B5EF4-FFF2-40B4-BE49-F238E27FC236}">
                <a16:creationId xmlns:a16="http://schemas.microsoft.com/office/drawing/2014/main" id="{1FAB2C3D-BE44-4853-8DEF-139D9FEA6AA4}"/>
              </a:ext>
            </a:extLst>
          </p:cNvPr>
          <p:cNvSpPr>
            <a:spLocks noGrp="1"/>
          </p:cNvSpPr>
          <p:nvPr>
            <p:ph type="ftr" sz="quarter" idx="11"/>
          </p:nvPr>
        </p:nvSpPr>
        <p:spPr>
          <a:xfrm>
            <a:off x="4038600" y="6356350"/>
            <a:ext cx="4114800" cy="365125"/>
          </a:xfrm>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39" name="灯片编号占位符 7">
            <a:extLst>
              <a:ext uri="{FF2B5EF4-FFF2-40B4-BE49-F238E27FC236}">
                <a16:creationId xmlns:a16="http://schemas.microsoft.com/office/drawing/2014/main" id="{0BF0820E-5822-417C-AEF0-AE3605C99085}"/>
              </a:ext>
            </a:extLst>
          </p:cNvPr>
          <p:cNvSpPr>
            <a:spLocks noGrp="1"/>
          </p:cNvSpPr>
          <p:nvPr>
            <p:ph type="sldNum" sz="quarter" idx="12"/>
          </p:nvPr>
        </p:nvSpPr>
        <p:spPr>
          <a:xfrm>
            <a:off x="8610600" y="6356350"/>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10</a:t>
            </a:fld>
            <a:endParaRPr lang="zh-CN" altLang="en-US">
              <a:latin typeface="Calibri" panose="020F0502020204030204" pitchFamily="34" charset="0"/>
              <a:cs typeface="Calibri" panose="020F0502020204030204" pitchFamily="34" charset="0"/>
            </a:endParaRPr>
          </a:p>
        </p:txBody>
      </p:sp>
      <p:pic>
        <p:nvPicPr>
          <p:cNvPr id="2" name="图片 1">
            <a:extLst>
              <a:ext uri="{FF2B5EF4-FFF2-40B4-BE49-F238E27FC236}">
                <a16:creationId xmlns:a16="http://schemas.microsoft.com/office/drawing/2014/main" id="{1BAC3A1E-4E34-4DB2-A649-390F80E7927B}"/>
              </a:ext>
            </a:extLst>
          </p:cNvPr>
          <p:cNvPicPr>
            <a:picLocks noChangeAspect="1"/>
          </p:cNvPicPr>
          <p:nvPr/>
        </p:nvPicPr>
        <p:blipFill>
          <a:blip r:embed="rId3"/>
          <a:stretch>
            <a:fillRect/>
          </a:stretch>
        </p:blipFill>
        <p:spPr>
          <a:xfrm>
            <a:off x="8742609" y="0"/>
            <a:ext cx="3429000" cy="3493535"/>
          </a:xfrm>
          <a:prstGeom prst="rect">
            <a:avLst/>
          </a:prstGeom>
        </p:spPr>
      </p:pic>
      <p:sp>
        <p:nvSpPr>
          <p:cNvPr id="49" name="矩形 48">
            <a:extLst>
              <a:ext uri="{FF2B5EF4-FFF2-40B4-BE49-F238E27FC236}">
                <a16:creationId xmlns:a16="http://schemas.microsoft.com/office/drawing/2014/main" id="{91BC2FFB-A7E3-49A4-870F-137F91D36C7B}"/>
              </a:ext>
            </a:extLst>
          </p:cNvPr>
          <p:cNvSpPr/>
          <p:nvPr/>
        </p:nvSpPr>
        <p:spPr>
          <a:xfrm>
            <a:off x="3251783" y="6143969"/>
            <a:ext cx="9803233" cy="307777"/>
          </a:xfrm>
          <a:prstGeom prst="rect">
            <a:avLst/>
          </a:prstGeom>
        </p:spPr>
        <p:txBody>
          <a:bodyPr wrap="square">
            <a:spAutoFit/>
          </a:bodyPr>
          <a:lstStyle/>
          <a:p>
            <a:r>
              <a:rPr lang="en-US" altLang="zh-CN" sz="1400" dirty="0">
                <a:latin typeface="Calibri" panose="020F0502020204030204" pitchFamily="34" charset="0"/>
                <a:ea typeface="宋体" panose="02010600030101010101" pitchFamily="2" charset="-122"/>
                <a:cs typeface="Calibri" panose="020F0502020204030204" pitchFamily="34" charset="0"/>
              </a:rPr>
              <a:t>[1]</a:t>
            </a:r>
            <a:r>
              <a:rPr lang="en-US" altLang="zh-CN" sz="1400" b="1" dirty="0">
                <a:latin typeface="Calibri" panose="020F0502020204030204" pitchFamily="34" charset="0"/>
                <a:ea typeface="宋体" panose="02010600030101010101" pitchFamily="2" charset="-122"/>
                <a:cs typeface="Calibri" panose="020F0502020204030204" pitchFamily="34" charset="0"/>
              </a:rPr>
              <a:t> Dihedral Escherization[C]. </a:t>
            </a:r>
            <a:r>
              <a:rPr lang="en-US" altLang="zh-CN" sz="1400" dirty="0">
                <a:latin typeface="Calibri" panose="020F0502020204030204" pitchFamily="34" charset="0"/>
                <a:ea typeface="微软雅黑" panose="020B0503020204020204" pitchFamily="34" charset="-122"/>
                <a:cs typeface="Calibri" panose="020F0502020204030204" pitchFamily="34" charset="0"/>
              </a:rPr>
              <a:t>Kaplan et al. </a:t>
            </a:r>
            <a:r>
              <a:rPr lang="en-US" altLang="zh-CN" sz="1400" dirty="0">
                <a:latin typeface="Calibri" panose="020F0502020204030204" pitchFamily="34" charset="0"/>
                <a:ea typeface="宋体" panose="02010600030101010101" pitchFamily="2" charset="-122"/>
                <a:cs typeface="Calibri" panose="020F0502020204030204" pitchFamily="34" charset="0"/>
              </a:rPr>
              <a:t>Graphics Interface, 2004</a:t>
            </a:r>
            <a:endParaRPr lang="zh-CN" altLang="en-US" sz="1400" dirty="0">
              <a:latin typeface="Calibri" panose="020F0502020204030204" pitchFamily="34" charset="0"/>
              <a:cs typeface="Calibri" panose="020F0502020204030204" pitchFamily="34" charset="0"/>
            </a:endParaRPr>
          </a:p>
        </p:txBody>
      </p:sp>
      <p:sp>
        <p:nvSpPr>
          <p:cNvPr id="51" name="矩形 50">
            <a:extLst>
              <a:ext uri="{FF2B5EF4-FFF2-40B4-BE49-F238E27FC236}">
                <a16:creationId xmlns:a16="http://schemas.microsoft.com/office/drawing/2014/main" id="{3BE5C5FF-255A-4CDA-B613-9F242BCC45D3}"/>
              </a:ext>
            </a:extLst>
          </p:cNvPr>
          <p:cNvSpPr/>
          <p:nvPr/>
        </p:nvSpPr>
        <p:spPr>
          <a:xfrm>
            <a:off x="8993246" y="3505861"/>
            <a:ext cx="2927725" cy="400110"/>
          </a:xfrm>
          <a:prstGeom prst="rect">
            <a:avLst/>
          </a:prstGeom>
        </p:spPr>
        <p:txBody>
          <a:bodyPr wrap="none">
            <a:spAutoFit/>
          </a:bodyPr>
          <a:lstStyle/>
          <a:p>
            <a:r>
              <a:rPr lang="en-US" altLang="zh-CN" sz="2000" i="1" dirty="0">
                <a:solidFill>
                  <a:srgbClr val="000000"/>
                </a:solidFill>
                <a:latin typeface="Calibri" panose="020F0502020204030204" pitchFamily="34" charset="0"/>
                <a:cs typeface="Calibri" panose="020F0502020204030204" pitchFamily="34" charset="0"/>
              </a:rPr>
              <a:t>Heaven and Hell </a:t>
            </a:r>
            <a:r>
              <a:rPr lang="en-US" altLang="zh-CN" sz="2000" dirty="0">
                <a:solidFill>
                  <a:srgbClr val="000000"/>
                </a:solidFill>
                <a:latin typeface="Calibri" panose="020F0502020204030204" pitchFamily="34" charset="0"/>
                <a:cs typeface="Calibri" panose="020F0502020204030204" pitchFamily="34" charset="0"/>
              </a:rPr>
              <a:t>by Escher</a:t>
            </a:r>
            <a:endParaRPr lang="zh-CN" altLang="en-US" sz="20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445A6743-1B68-46E9-AF86-D818B727C3BB}"/>
              </a:ext>
            </a:extLst>
          </p:cNvPr>
          <p:cNvSpPr/>
          <p:nvPr/>
        </p:nvSpPr>
        <p:spPr>
          <a:xfrm>
            <a:off x="507218" y="994042"/>
            <a:ext cx="8008821" cy="2677656"/>
          </a:xfrm>
          <a:prstGeom prst="rect">
            <a:avLst/>
          </a:prstGeom>
        </p:spPr>
        <p:txBody>
          <a:bodyPr wrap="square">
            <a:spAutoFit/>
          </a:bodyPr>
          <a:lstStyle/>
          <a:p>
            <a:pPr marL="457200" indent="-457200" algn="just">
              <a:buFont typeface="Wingdings" panose="05000000000000000000" pitchFamily="2" charset="2"/>
              <a:buChar char="Ø"/>
            </a:pPr>
            <a:r>
              <a:rPr lang="en-US" altLang="zh-CN" sz="2800" dirty="0">
                <a:solidFill>
                  <a:srgbClr val="000000"/>
                </a:solidFill>
                <a:latin typeface="Calibri" panose="020F0502020204030204" pitchFamily="34" charset="0"/>
                <a:cs typeface="Calibri" panose="020F0502020204030204" pitchFamily="34" charset="0"/>
              </a:rPr>
              <a:t>We adapt three rules from the </a:t>
            </a:r>
            <a:r>
              <a:rPr lang="en-US" altLang="zh-CN" sz="2800" dirty="0">
                <a:solidFill>
                  <a:srgbClr val="FF0000"/>
                </a:solidFill>
                <a:latin typeface="Calibri" panose="020F0502020204030204" pitchFamily="34" charset="0"/>
                <a:cs typeface="Calibri" panose="020F0502020204030204" pitchFamily="34" charset="0"/>
              </a:rPr>
              <a:t>twelve “heaven and hell” tiling rules </a:t>
            </a:r>
            <a:r>
              <a:rPr lang="en-US" altLang="zh-CN" sz="2800" dirty="0">
                <a:solidFill>
                  <a:srgbClr val="000000"/>
                </a:solidFill>
                <a:latin typeface="Calibri" panose="020F0502020204030204" pitchFamily="34" charset="0"/>
                <a:cs typeface="Calibri" panose="020F0502020204030204" pitchFamily="34" charset="0"/>
              </a:rPr>
              <a:t>in Kaplan’s work</a:t>
            </a:r>
            <a:r>
              <a:rPr lang="en-US" altLang="zh-CN" sz="2800" baseline="30000" dirty="0">
                <a:solidFill>
                  <a:srgbClr val="000000"/>
                </a:solidFill>
                <a:latin typeface="Calibri" panose="020F0502020204030204" pitchFamily="34" charset="0"/>
                <a:cs typeface="Calibri" panose="020F0502020204030204" pitchFamily="34" charset="0"/>
              </a:rPr>
              <a:t>[1]</a:t>
            </a:r>
            <a:r>
              <a:rPr lang="en-US" altLang="zh-CN" sz="2800" dirty="0">
                <a:solidFill>
                  <a:srgbClr val="000000"/>
                </a:solidFill>
                <a:latin typeface="Calibri" panose="020F0502020204030204" pitchFamily="34" charset="0"/>
                <a:cs typeface="Calibri" panose="020F0502020204030204" pitchFamily="34" charset="0"/>
              </a:rPr>
              <a:t> to generate our tiling rules.</a:t>
            </a:r>
          </a:p>
          <a:p>
            <a:pPr marL="457200" indent="-457200" algn="just">
              <a:buFont typeface="Wingdings" panose="05000000000000000000" pitchFamily="2" charset="2"/>
              <a:buChar char="Ø"/>
            </a:pPr>
            <a:r>
              <a:rPr lang="en-US" altLang="zh-CN" sz="2800" dirty="0">
                <a:latin typeface="Calibri" panose="020F0502020204030204" pitchFamily="34" charset="0"/>
                <a:cs typeface="Calibri" panose="020F0502020204030204" pitchFamily="34" charset="0"/>
              </a:rPr>
              <a:t>Our motivation behind this selection is that they generate </a:t>
            </a:r>
            <a:r>
              <a:rPr lang="en-US" altLang="zh-CN" sz="2800" dirty="0">
                <a:solidFill>
                  <a:srgbClr val="FF0000"/>
                </a:solidFill>
                <a:latin typeface="Calibri" panose="020F0502020204030204" pitchFamily="34" charset="0"/>
                <a:cs typeface="Calibri" panose="020F0502020204030204" pitchFamily="34" charset="0"/>
              </a:rPr>
              <a:t>quad tiles</a:t>
            </a:r>
            <a:r>
              <a:rPr lang="en-US" altLang="zh-CN" sz="2800" dirty="0">
                <a:latin typeface="Calibri" panose="020F0502020204030204" pitchFamily="34" charset="0"/>
                <a:cs typeface="Calibri" panose="020F0502020204030204" pitchFamily="34" charset="0"/>
              </a:rPr>
              <a:t>. </a:t>
            </a:r>
          </a:p>
          <a:p>
            <a:pPr algn="just"/>
            <a:endParaRPr lang="zh-CN" altLang="en-US" sz="2800" dirty="0">
              <a:latin typeface="Calibri" panose="020F0502020204030204" pitchFamily="34" charset="0"/>
              <a:cs typeface="Calibri" panose="020F0502020204030204" pitchFamily="34" charset="0"/>
            </a:endParaRPr>
          </a:p>
        </p:txBody>
      </p:sp>
      <p:grpSp>
        <p:nvGrpSpPr>
          <p:cNvPr id="14" name="组合 13">
            <a:extLst>
              <a:ext uri="{FF2B5EF4-FFF2-40B4-BE49-F238E27FC236}">
                <a16:creationId xmlns:a16="http://schemas.microsoft.com/office/drawing/2014/main" id="{1F13C821-319D-486B-89AF-84A811F15B62}"/>
              </a:ext>
            </a:extLst>
          </p:cNvPr>
          <p:cNvGrpSpPr/>
          <p:nvPr/>
        </p:nvGrpSpPr>
        <p:grpSpPr>
          <a:xfrm>
            <a:off x="151969" y="3382769"/>
            <a:ext cx="2654854" cy="2260292"/>
            <a:chOff x="19766" y="3128600"/>
            <a:chExt cx="2654854" cy="2260292"/>
          </a:xfrm>
        </p:grpSpPr>
        <p:pic>
          <p:nvPicPr>
            <p:cNvPr id="15" name="图片 14">
              <a:extLst>
                <a:ext uri="{FF2B5EF4-FFF2-40B4-BE49-F238E27FC236}">
                  <a16:creationId xmlns:a16="http://schemas.microsoft.com/office/drawing/2014/main" id="{3A1E4263-C196-4493-9181-3A5E0A1D5902}"/>
                </a:ext>
              </a:extLst>
            </p:cNvPr>
            <p:cNvPicPr>
              <a:picLocks noChangeAspect="1"/>
            </p:cNvPicPr>
            <p:nvPr/>
          </p:nvPicPr>
          <p:blipFill>
            <a:blip r:embed="rId4"/>
            <a:stretch>
              <a:fillRect/>
            </a:stretch>
          </p:blipFill>
          <p:spPr>
            <a:xfrm>
              <a:off x="54670" y="3128600"/>
              <a:ext cx="2347495" cy="1712565"/>
            </a:xfrm>
            <a:prstGeom prst="rect">
              <a:avLst/>
            </a:prstGeom>
          </p:spPr>
        </p:pic>
        <p:cxnSp>
          <p:nvCxnSpPr>
            <p:cNvPr id="16" name="直接连接符 15">
              <a:extLst>
                <a:ext uri="{FF2B5EF4-FFF2-40B4-BE49-F238E27FC236}">
                  <a16:creationId xmlns:a16="http://schemas.microsoft.com/office/drawing/2014/main" id="{5895A2FE-2FC5-4779-92EC-17FDA40E5EA1}"/>
                </a:ext>
              </a:extLst>
            </p:cNvPr>
            <p:cNvCxnSpPr>
              <a:cxnSpLocks/>
            </p:cNvCxnSpPr>
            <p:nvPr/>
          </p:nvCxnSpPr>
          <p:spPr>
            <a:xfrm>
              <a:off x="197523" y="3941112"/>
              <a:ext cx="2051659" cy="126063"/>
            </a:xfrm>
            <a:prstGeom prst="line">
              <a:avLst/>
            </a:prstGeom>
            <a:ln w="19050">
              <a:solidFill>
                <a:srgbClr val="EE3502"/>
              </a:solidFill>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728269A0-5279-46C4-B57B-5C8332C0E613}"/>
                </a:ext>
              </a:extLst>
            </p:cNvPr>
            <p:cNvSpPr/>
            <p:nvPr/>
          </p:nvSpPr>
          <p:spPr>
            <a:xfrm>
              <a:off x="19766" y="3939665"/>
              <a:ext cx="261037" cy="307777"/>
            </a:xfrm>
            <a:prstGeom prst="rect">
              <a:avLst/>
            </a:prstGeom>
          </p:spPr>
          <p:txBody>
            <a:bodyPr wrap="square">
              <a:spAutoFit/>
            </a:bodyPr>
            <a:lstStyle/>
            <a:p>
              <a:r>
                <a:rPr lang="en-US" altLang="zh-CN" sz="1400" b="1" dirty="0">
                  <a:solidFill>
                    <a:srgbClr val="FF0000"/>
                  </a:solidFill>
                  <a:latin typeface="Cambria Math" panose="02040503050406030204" pitchFamily="18" charset="0"/>
                  <a:ea typeface="Cambria Math" panose="02040503050406030204" pitchFamily="18" charset="0"/>
                  <a:cs typeface="Calibri" panose="020F0502020204030204" pitchFamily="34" charset="0"/>
                </a:rPr>
                <a:t>1</a:t>
              </a:r>
              <a:endParaRPr lang="zh-CN" altLang="en-US" sz="1400" b="1" dirty="0">
                <a:solidFill>
                  <a:srgbClr val="FF0000"/>
                </a:solidFill>
                <a:latin typeface="Cambria Math" panose="02040503050406030204" pitchFamily="18" charset="0"/>
                <a:cs typeface="Calibri" panose="020F0502020204030204" pitchFamily="34" charset="0"/>
              </a:endParaRPr>
            </a:p>
          </p:txBody>
        </p:sp>
        <p:sp>
          <p:nvSpPr>
            <p:cNvPr id="18" name="矩形 17">
              <a:extLst>
                <a:ext uri="{FF2B5EF4-FFF2-40B4-BE49-F238E27FC236}">
                  <a16:creationId xmlns:a16="http://schemas.microsoft.com/office/drawing/2014/main" id="{1002AAAF-7F58-4F07-BF57-3FAE023B7A9D}"/>
                </a:ext>
              </a:extLst>
            </p:cNvPr>
            <p:cNvSpPr/>
            <p:nvPr/>
          </p:nvSpPr>
          <p:spPr>
            <a:xfrm>
              <a:off x="2253882" y="3850254"/>
              <a:ext cx="261037" cy="307777"/>
            </a:xfrm>
            <a:prstGeom prst="rect">
              <a:avLst/>
            </a:prstGeom>
          </p:spPr>
          <p:txBody>
            <a:bodyPr wrap="square">
              <a:spAutoFit/>
            </a:bodyPr>
            <a:lstStyle/>
            <a:p>
              <a:r>
                <a:rPr lang="en-US" altLang="zh-CN" sz="1400" b="1" dirty="0">
                  <a:solidFill>
                    <a:srgbClr val="FF0000"/>
                  </a:solidFill>
                  <a:latin typeface="Cambria Math" panose="02040503050406030204" pitchFamily="18" charset="0"/>
                  <a:ea typeface="Cambria Math" panose="02040503050406030204" pitchFamily="18" charset="0"/>
                  <a:cs typeface="Calibri" panose="020F0502020204030204" pitchFamily="34" charset="0"/>
                </a:rPr>
                <a:t>4</a:t>
              </a:r>
              <a:endParaRPr lang="zh-CN" altLang="en-US" sz="1400" b="1" dirty="0">
                <a:solidFill>
                  <a:srgbClr val="FF0000"/>
                </a:solidFill>
                <a:latin typeface="Cambria Math" panose="02040503050406030204" pitchFamily="18" charset="0"/>
                <a:cs typeface="Calibri" panose="020F0502020204030204" pitchFamily="34" charset="0"/>
              </a:endParaRPr>
            </a:p>
          </p:txBody>
        </p:sp>
        <p:sp>
          <p:nvSpPr>
            <p:cNvPr id="19" name="矩形 18">
              <a:extLst>
                <a:ext uri="{FF2B5EF4-FFF2-40B4-BE49-F238E27FC236}">
                  <a16:creationId xmlns:a16="http://schemas.microsoft.com/office/drawing/2014/main" id="{728269A0-5279-46C4-B57B-5C8332C0E613}"/>
                </a:ext>
              </a:extLst>
            </p:cNvPr>
            <p:cNvSpPr/>
            <p:nvPr/>
          </p:nvSpPr>
          <p:spPr>
            <a:xfrm>
              <a:off x="728967" y="4988782"/>
              <a:ext cx="1945653"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Cambria Math" panose="02040503050406030204" pitchFamily="18" charset="0"/>
                  <a:ea typeface="Cambria Math" panose="02040503050406030204" pitchFamily="18" charset="0"/>
                  <a:cs typeface="Calibri" panose="020F0502020204030204" pitchFamily="34" charset="0"/>
                </a:rPr>
                <a:t>(IH1;1,4)</a:t>
              </a:r>
              <a:endParaRPr lang="zh-CN" altLang="en-US" sz="2000" dirty="0">
                <a:latin typeface="Cambria Math" panose="02040503050406030204" pitchFamily="18" charset="0"/>
                <a:cs typeface="Calibri" panose="020F0502020204030204" pitchFamily="34" charset="0"/>
              </a:endParaRPr>
            </a:p>
          </p:txBody>
        </p:sp>
      </p:grpSp>
      <p:grpSp>
        <p:nvGrpSpPr>
          <p:cNvPr id="20" name="组合 19">
            <a:extLst>
              <a:ext uri="{FF2B5EF4-FFF2-40B4-BE49-F238E27FC236}">
                <a16:creationId xmlns:a16="http://schemas.microsoft.com/office/drawing/2014/main" id="{911704C7-9417-415F-9B76-DA5002AD9C67}"/>
              </a:ext>
            </a:extLst>
          </p:cNvPr>
          <p:cNvGrpSpPr/>
          <p:nvPr/>
        </p:nvGrpSpPr>
        <p:grpSpPr>
          <a:xfrm>
            <a:off x="2721336" y="3232467"/>
            <a:ext cx="2496598" cy="2414180"/>
            <a:chOff x="2787391" y="2974712"/>
            <a:chExt cx="2496598" cy="2414180"/>
          </a:xfrm>
        </p:grpSpPr>
        <p:pic>
          <p:nvPicPr>
            <p:cNvPr id="21" name="图片 20">
              <a:extLst>
                <a:ext uri="{FF2B5EF4-FFF2-40B4-BE49-F238E27FC236}">
                  <a16:creationId xmlns:a16="http://schemas.microsoft.com/office/drawing/2014/main" id="{61C31B8D-501B-4F50-8DF2-FC500A1DCA50}"/>
                </a:ext>
              </a:extLst>
            </p:cNvPr>
            <p:cNvPicPr>
              <a:picLocks noChangeAspect="1"/>
            </p:cNvPicPr>
            <p:nvPr/>
          </p:nvPicPr>
          <p:blipFill>
            <a:blip r:embed="rId5"/>
            <a:stretch>
              <a:fillRect/>
            </a:stretch>
          </p:blipFill>
          <p:spPr>
            <a:xfrm>
              <a:off x="2787391" y="3191015"/>
              <a:ext cx="2307878" cy="1574855"/>
            </a:xfrm>
            <a:prstGeom prst="rect">
              <a:avLst/>
            </a:prstGeom>
          </p:spPr>
        </p:pic>
        <p:sp>
          <p:nvSpPr>
            <p:cNvPr id="22" name="矩形 21">
              <a:extLst>
                <a:ext uri="{FF2B5EF4-FFF2-40B4-BE49-F238E27FC236}">
                  <a16:creationId xmlns:a16="http://schemas.microsoft.com/office/drawing/2014/main" id="{B655D745-A5E4-45EC-88A6-09CCED042316}"/>
                </a:ext>
              </a:extLst>
            </p:cNvPr>
            <p:cNvSpPr/>
            <p:nvPr/>
          </p:nvSpPr>
          <p:spPr>
            <a:xfrm>
              <a:off x="3338336" y="4988782"/>
              <a:ext cx="1945653"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Cambria Math" panose="02040503050406030204" pitchFamily="18" charset="0"/>
                  <a:ea typeface="Cambria Math" panose="02040503050406030204" pitchFamily="18" charset="0"/>
                  <a:cs typeface="Calibri" panose="020F0502020204030204" pitchFamily="34" charset="0"/>
                </a:rPr>
                <a:t>(IH3;2,5)</a:t>
              </a:r>
              <a:endParaRPr lang="zh-CN" altLang="en-US" sz="2000" dirty="0">
                <a:latin typeface="Cambria Math" panose="02040503050406030204" pitchFamily="18" charset="0"/>
                <a:cs typeface="Calibri" panose="020F0502020204030204" pitchFamily="34" charset="0"/>
              </a:endParaRPr>
            </a:p>
          </p:txBody>
        </p:sp>
        <p:cxnSp>
          <p:nvCxnSpPr>
            <p:cNvPr id="23" name="直接连接符 22">
              <a:extLst>
                <a:ext uri="{FF2B5EF4-FFF2-40B4-BE49-F238E27FC236}">
                  <a16:creationId xmlns:a16="http://schemas.microsoft.com/office/drawing/2014/main" id="{5DB0EDCC-11A6-4AA5-A5A6-0D3277191829}"/>
                </a:ext>
              </a:extLst>
            </p:cNvPr>
            <p:cNvCxnSpPr>
              <a:cxnSpLocks/>
            </p:cNvCxnSpPr>
            <p:nvPr/>
          </p:nvCxnSpPr>
          <p:spPr>
            <a:xfrm flipV="1">
              <a:off x="3434965" y="3244441"/>
              <a:ext cx="1110285" cy="1430861"/>
            </a:xfrm>
            <a:prstGeom prst="line">
              <a:avLst/>
            </a:prstGeom>
            <a:ln w="19050">
              <a:solidFill>
                <a:srgbClr val="EE3502"/>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D8B89E48-93AF-4D5F-8298-4241168E0CA0}"/>
                </a:ext>
              </a:extLst>
            </p:cNvPr>
            <p:cNvSpPr/>
            <p:nvPr/>
          </p:nvSpPr>
          <p:spPr>
            <a:xfrm>
              <a:off x="3304446" y="4656278"/>
              <a:ext cx="261037" cy="307777"/>
            </a:xfrm>
            <a:prstGeom prst="rect">
              <a:avLst/>
            </a:prstGeom>
          </p:spPr>
          <p:txBody>
            <a:bodyPr wrap="square">
              <a:spAutoFit/>
            </a:bodyPr>
            <a:lstStyle/>
            <a:p>
              <a:r>
                <a:rPr lang="en-US" altLang="zh-CN" sz="1400" b="1" dirty="0">
                  <a:solidFill>
                    <a:srgbClr val="FF0000"/>
                  </a:solidFill>
                  <a:latin typeface="Cambria Math" panose="02040503050406030204" pitchFamily="18" charset="0"/>
                  <a:ea typeface="Cambria Math" panose="02040503050406030204" pitchFamily="18" charset="0"/>
                  <a:cs typeface="Calibri" panose="020F0502020204030204" pitchFamily="34" charset="0"/>
                </a:rPr>
                <a:t>2</a:t>
              </a:r>
              <a:endParaRPr lang="zh-CN" altLang="en-US" sz="1400" b="1" dirty="0">
                <a:solidFill>
                  <a:srgbClr val="FF0000"/>
                </a:solidFill>
                <a:latin typeface="Cambria Math" panose="02040503050406030204" pitchFamily="18" charset="0"/>
                <a:cs typeface="Calibri" panose="020F0502020204030204" pitchFamily="34" charset="0"/>
              </a:endParaRPr>
            </a:p>
          </p:txBody>
        </p:sp>
        <p:sp>
          <p:nvSpPr>
            <p:cNvPr id="25" name="矩形 24">
              <a:extLst>
                <a:ext uri="{FF2B5EF4-FFF2-40B4-BE49-F238E27FC236}">
                  <a16:creationId xmlns:a16="http://schemas.microsoft.com/office/drawing/2014/main" id="{C5B6085F-53F3-4034-B521-E41CED1C21E1}"/>
                </a:ext>
              </a:extLst>
            </p:cNvPr>
            <p:cNvSpPr/>
            <p:nvPr/>
          </p:nvSpPr>
          <p:spPr>
            <a:xfrm>
              <a:off x="4428704" y="2974712"/>
              <a:ext cx="261037" cy="307777"/>
            </a:xfrm>
            <a:prstGeom prst="rect">
              <a:avLst/>
            </a:prstGeom>
          </p:spPr>
          <p:txBody>
            <a:bodyPr wrap="square">
              <a:spAutoFit/>
            </a:bodyPr>
            <a:lstStyle/>
            <a:p>
              <a:r>
                <a:rPr lang="en-US" altLang="zh-CN" sz="1400" b="1" dirty="0">
                  <a:solidFill>
                    <a:srgbClr val="FF0000"/>
                  </a:solidFill>
                  <a:latin typeface="Cambria Math" panose="02040503050406030204" pitchFamily="18" charset="0"/>
                  <a:ea typeface="Cambria Math" panose="02040503050406030204" pitchFamily="18" charset="0"/>
                  <a:cs typeface="Calibri" panose="020F0502020204030204" pitchFamily="34" charset="0"/>
                </a:rPr>
                <a:t>5</a:t>
              </a:r>
              <a:endParaRPr lang="zh-CN" altLang="en-US" sz="1400" b="1" dirty="0">
                <a:solidFill>
                  <a:srgbClr val="FF0000"/>
                </a:solidFill>
                <a:latin typeface="Cambria Math" panose="02040503050406030204" pitchFamily="18" charset="0"/>
                <a:cs typeface="Calibri" panose="020F0502020204030204" pitchFamily="34" charset="0"/>
              </a:endParaRPr>
            </a:p>
          </p:txBody>
        </p:sp>
      </p:grpSp>
      <p:grpSp>
        <p:nvGrpSpPr>
          <p:cNvPr id="26" name="组合 25">
            <a:extLst>
              <a:ext uri="{FF2B5EF4-FFF2-40B4-BE49-F238E27FC236}">
                <a16:creationId xmlns:a16="http://schemas.microsoft.com/office/drawing/2014/main" id="{0766A23E-8FE1-48FC-BB35-87F0AF19B4B6}"/>
              </a:ext>
            </a:extLst>
          </p:cNvPr>
          <p:cNvGrpSpPr/>
          <p:nvPr/>
        </p:nvGrpSpPr>
        <p:grpSpPr>
          <a:xfrm>
            <a:off x="5314455" y="3115160"/>
            <a:ext cx="2266067" cy="2625495"/>
            <a:chOff x="5367741" y="2860991"/>
            <a:chExt cx="2266067" cy="2625495"/>
          </a:xfrm>
        </p:grpSpPr>
        <p:pic>
          <p:nvPicPr>
            <p:cNvPr id="27" name="图片 26">
              <a:extLst>
                <a:ext uri="{FF2B5EF4-FFF2-40B4-BE49-F238E27FC236}">
                  <a16:creationId xmlns:a16="http://schemas.microsoft.com/office/drawing/2014/main" id="{89CD2C5A-647D-4120-9D6C-70012AD6214B}"/>
                </a:ext>
              </a:extLst>
            </p:cNvPr>
            <p:cNvPicPr>
              <a:picLocks noChangeAspect="1"/>
            </p:cNvPicPr>
            <p:nvPr/>
          </p:nvPicPr>
          <p:blipFill>
            <a:blip r:embed="rId6"/>
            <a:stretch>
              <a:fillRect/>
            </a:stretch>
          </p:blipFill>
          <p:spPr>
            <a:xfrm>
              <a:off x="5436389" y="2860991"/>
              <a:ext cx="1973871" cy="1968014"/>
            </a:xfrm>
            <a:prstGeom prst="rect">
              <a:avLst/>
            </a:prstGeom>
          </p:spPr>
        </p:pic>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476ED150-7E78-495B-9009-7DFAF461F0CB}"/>
                    </a:ext>
                  </a:extLst>
                </p:cNvPr>
                <p:cNvSpPr/>
                <p:nvPr/>
              </p:nvSpPr>
              <p:spPr>
                <a:xfrm>
                  <a:off x="5641473" y="4959547"/>
                  <a:ext cx="1945653" cy="52693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Cambria Math" panose="02040503050406030204" pitchFamily="18" charset="0"/>
                      <a:ea typeface="Cambria Math" panose="02040503050406030204" pitchFamily="18" charset="0"/>
                      <a:cs typeface="Calibri" panose="020F0502020204030204" pitchFamily="34" charset="0"/>
                    </a:rPr>
                    <a:t>(IH47;</a:t>
                  </a:r>
                  <a14:m>
                    <m:oMath xmlns:m="http://schemas.openxmlformats.org/officeDocument/2006/math">
                      <m:r>
                        <a:rPr lang="en-US" altLang="zh-CN" sz="2000" b="0" i="0" smtClean="0">
                          <a:latin typeface="Cambria Math" panose="02040503050406030204" pitchFamily="18" charset="0"/>
                          <a:ea typeface="Cambria Math" panose="02040503050406030204" pitchFamily="18" charset="0"/>
                          <a:cs typeface="Calibri" panose="020F0502020204030204" pitchFamily="34" charset="0"/>
                        </a:rPr>
                        <m:t>2</m:t>
                      </m:r>
                      <m:f>
                        <m:fPr>
                          <m:ctrlPr>
                            <a:rPr lang="en-US" altLang="zh-CN" sz="2000" i="1" smtClean="0">
                              <a:latin typeface="Cambria Math" panose="02040503050406030204" pitchFamily="18" charset="0"/>
                              <a:ea typeface="Cambria Math" panose="02040503050406030204" pitchFamily="18" charset="0"/>
                              <a:cs typeface="Calibri" panose="020F0502020204030204" pitchFamily="34" charset="0"/>
                            </a:rPr>
                          </m:ctrlPr>
                        </m:fPr>
                        <m:num>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1</m:t>
                          </m:r>
                        </m:num>
                        <m:den>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2</m:t>
                          </m:r>
                        </m:den>
                      </m:f>
                    </m:oMath>
                  </a14:m>
                  <a:r>
                    <a:rPr lang="en-US" altLang="zh-CN" sz="2000" dirty="0">
                      <a:latin typeface="Cambria Math" panose="02040503050406030204" pitchFamily="18" charset="0"/>
                      <a:ea typeface="Cambria Math" panose="02040503050406030204" pitchFamily="18" charset="0"/>
                      <a:cs typeface="Calibri" panose="020F0502020204030204" pitchFamily="34" charset="0"/>
                    </a:rPr>
                    <a:t>, </a:t>
                  </a:r>
                  <a14:m>
                    <m:oMath xmlns:m="http://schemas.openxmlformats.org/officeDocument/2006/math">
                      <m:r>
                        <a:rPr lang="en-US" altLang="zh-CN" sz="2000" dirty="0" smtClean="0">
                          <a:latin typeface="Cambria Math" panose="02040503050406030204" pitchFamily="18" charset="0"/>
                          <a:ea typeface="Cambria Math" panose="02040503050406030204" pitchFamily="18" charset="0"/>
                          <a:cs typeface="Calibri" panose="020F0502020204030204" pitchFamily="34" charset="0"/>
                        </a:rPr>
                        <m:t>4</m:t>
                      </m:r>
                      <m:f>
                        <m:f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fPr>
                        <m:num>
                          <m:r>
                            <a:rPr lang="en-US" altLang="zh-CN" sz="2000" i="1">
                              <a:latin typeface="Cambria Math" panose="02040503050406030204" pitchFamily="18" charset="0"/>
                              <a:ea typeface="Cambria Math" panose="02040503050406030204" pitchFamily="18" charset="0"/>
                              <a:cs typeface="Calibri" panose="020F0502020204030204" pitchFamily="34" charset="0"/>
                            </a:rPr>
                            <m:t>1</m:t>
                          </m:r>
                        </m:num>
                        <m:den>
                          <m:r>
                            <a:rPr lang="en-US" altLang="zh-CN" sz="2000" i="1">
                              <a:latin typeface="Cambria Math" panose="02040503050406030204" pitchFamily="18" charset="0"/>
                              <a:ea typeface="Cambria Math" panose="02040503050406030204" pitchFamily="18" charset="0"/>
                              <a:cs typeface="Calibri" panose="020F0502020204030204" pitchFamily="34" charset="0"/>
                            </a:rPr>
                            <m:t>2</m:t>
                          </m:r>
                        </m:den>
                      </m:f>
                    </m:oMath>
                  </a14:m>
                  <a:r>
                    <a:rPr lang="en-US" altLang="zh-CN" sz="2000" dirty="0">
                      <a:latin typeface="Cambria Math" panose="02040503050406030204" pitchFamily="18" charset="0"/>
                      <a:ea typeface="Cambria Math" panose="02040503050406030204" pitchFamily="18" charset="0"/>
                      <a:cs typeface="Calibri" panose="020F0502020204030204" pitchFamily="34" charset="0"/>
                    </a:rPr>
                    <a:t>)</a:t>
                  </a:r>
                  <a:endParaRPr lang="zh-CN" altLang="en-US" sz="2000" dirty="0">
                    <a:latin typeface="Cambria Math" panose="02040503050406030204" pitchFamily="18" charset="0"/>
                    <a:cs typeface="Calibri" panose="020F0502020204030204" pitchFamily="34" charset="0"/>
                  </a:endParaRPr>
                </a:p>
              </p:txBody>
            </p:sp>
          </mc:Choice>
          <mc:Fallback xmlns="">
            <p:sp>
              <p:nvSpPr>
                <p:cNvPr id="28" name="矩形 27">
                  <a:extLst>
                    <a:ext uri="{FF2B5EF4-FFF2-40B4-BE49-F238E27FC236}">
                      <a16:creationId xmlns:a16="http://schemas.microsoft.com/office/drawing/2014/main" id="{476ED150-7E78-495B-9009-7DFAF461F0CB}"/>
                    </a:ext>
                  </a:extLst>
                </p:cNvPr>
                <p:cNvSpPr>
                  <a:spLocks noRot="1" noChangeAspect="1" noMove="1" noResize="1" noEditPoints="1" noAdjustHandles="1" noChangeArrowheads="1" noChangeShapeType="1" noTextEdit="1"/>
                </p:cNvSpPr>
                <p:nvPr/>
              </p:nvSpPr>
              <p:spPr>
                <a:xfrm>
                  <a:off x="5641473" y="4959547"/>
                  <a:ext cx="1945653" cy="526939"/>
                </a:xfrm>
                <a:prstGeom prst="rect">
                  <a:avLst/>
                </a:prstGeom>
                <a:blipFill>
                  <a:blip r:embed="rId7"/>
                  <a:stretch>
                    <a:fillRect l="-3135" b="-69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D27BED81-60CC-4440-9D01-DB2497AF9F88}"/>
                    </a:ext>
                  </a:extLst>
                </p:cNvPr>
                <p:cNvSpPr/>
                <p:nvPr/>
              </p:nvSpPr>
              <p:spPr>
                <a:xfrm>
                  <a:off x="6927024" y="3452305"/>
                  <a:ext cx="706784" cy="4956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400"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𝟐</m:t>
                        </m:r>
                        <m:f>
                          <m:fPr>
                            <m:ctrlPr>
                              <a:rPr lang="en-US" altLang="zh-CN" sz="1400" b="1" i="1">
                                <a:solidFill>
                                  <a:srgbClr val="FF0000"/>
                                </a:solidFill>
                                <a:latin typeface="Cambria Math" panose="02040503050406030204" pitchFamily="18" charset="0"/>
                                <a:ea typeface="Cambria Math" panose="02040503050406030204" pitchFamily="18" charset="0"/>
                                <a:cs typeface="Calibri" panose="020F0502020204030204" pitchFamily="34" charset="0"/>
                              </a:rPr>
                            </m:ctrlPr>
                          </m:fPr>
                          <m:num>
                            <m:r>
                              <a:rPr lang="en-US" altLang="zh-CN" sz="1400" b="1" i="1">
                                <a:solidFill>
                                  <a:srgbClr val="FF0000"/>
                                </a:solidFill>
                                <a:latin typeface="Cambria Math" panose="02040503050406030204" pitchFamily="18" charset="0"/>
                                <a:ea typeface="Cambria Math" panose="02040503050406030204" pitchFamily="18" charset="0"/>
                                <a:cs typeface="Calibri" panose="020F0502020204030204" pitchFamily="34" charset="0"/>
                              </a:rPr>
                              <m:t>𝟏</m:t>
                            </m:r>
                          </m:num>
                          <m:den>
                            <m:r>
                              <a:rPr lang="en-US" altLang="zh-CN" sz="1400" b="1" i="1">
                                <a:solidFill>
                                  <a:srgbClr val="FF0000"/>
                                </a:solidFill>
                                <a:latin typeface="Cambria Math" panose="02040503050406030204" pitchFamily="18" charset="0"/>
                                <a:ea typeface="Cambria Math" panose="02040503050406030204" pitchFamily="18" charset="0"/>
                                <a:cs typeface="Calibri" panose="020F0502020204030204" pitchFamily="34" charset="0"/>
                              </a:rPr>
                              <m:t>𝟐</m:t>
                            </m:r>
                          </m:den>
                        </m:f>
                      </m:oMath>
                    </m:oMathPara>
                  </a14:m>
                  <a:endParaRPr lang="zh-CN" altLang="en-US" sz="1400" b="1" dirty="0">
                    <a:solidFill>
                      <a:srgbClr val="FF0000"/>
                    </a:solidFill>
                    <a:latin typeface="Cambria Math" panose="02040503050406030204" pitchFamily="18" charset="0"/>
                    <a:cs typeface="Calibri" panose="020F0502020204030204" pitchFamily="34" charset="0"/>
                  </a:endParaRPr>
                </a:p>
              </p:txBody>
            </p:sp>
          </mc:Choice>
          <mc:Fallback xmlns="">
            <p:sp>
              <p:nvSpPr>
                <p:cNvPr id="33" name="矩形 32">
                  <a:extLst>
                    <a:ext uri="{FF2B5EF4-FFF2-40B4-BE49-F238E27FC236}">
                      <a16:creationId xmlns:a16="http://schemas.microsoft.com/office/drawing/2014/main" id="{D27BED81-60CC-4440-9D01-DB2497AF9F88}"/>
                    </a:ext>
                  </a:extLst>
                </p:cNvPr>
                <p:cNvSpPr>
                  <a:spLocks noRot="1" noChangeAspect="1" noMove="1" noResize="1" noEditPoints="1" noAdjustHandles="1" noChangeArrowheads="1" noChangeShapeType="1" noTextEdit="1"/>
                </p:cNvSpPr>
                <p:nvPr/>
              </p:nvSpPr>
              <p:spPr>
                <a:xfrm>
                  <a:off x="6927024" y="3452305"/>
                  <a:ext cx="706784" cy="495649"/>
                </a:xfrm>
                <a:prstGeom prst="rect">
                  <a:avLst/>
                </a:prstGeom>
                <a:blipFill>
                  <a:blip r:embed="rId8"/>
                  <a:stretch>
                    <a:fillRect b="-1220"/>
                  </a:stretch>
                </a:blipFill>
              </p:spPr>
              <p:txBody>
                <a:bodyPr/>
                <a:lstStyle/>
                <a:p>
                  <a:r>
                    <a:rPr lang="zh-CN" altLang="en-US">
                      <a:noFill/>
                    </a:rPr>
                    <a:t> </a:t>
                  </a:r>
                </a:p>
              </p:txBody>
            </p:sp>
          </mc:Fallback>
        </mc:AlternateContent>
        <p:sp>
          <p:nvSpPr>
            <p:cNvPr id="30" name="矩形 29">
              <a:extLst>
                <a:ext uri="{FF2B5EF4-FFF2-40B4-BE49-F238E27FC236}">
                  <a16:creationId xmlns:a16="http://schemas.microsoft.com/office/drawing/2014/main" id="{7778A2EA-CAE8-4715-8ED9-0814389F439B}"/>
                </a:ext>
              </a:extLst>
            </p:cNvPr>
            <p:cNvSpPr/>
            <p:nvPr/>
          </p:nvSpPr>
          <p:spPr>
            <a:xfrm>
              <a:off x="5510954" y="3173819"/>
              <a:ext cx="261037" cy="307777"/>
            </a:xfrm>
            <a:prstGeom prst="rect">
              <a:avLst/>
            </a:prstGeom>
          </p:spPr>
          <p:txBody>
            <a:bodyPr wrap="square">
              <a:spAutoFit/>
            </a:bodyPr>
            <a:lstStyle/>
            <a:p>
              <a:r>
                <a:rPr lang="en-US" altLang="zh-CN" sz="1400" b="1" dirty="0">
                  <a:solidFill>
                    <a:srgbClr val="FF0000"/>
                  </a:solidFill>
                  <a:latin typeface="Cambria Math" panose="02040503050406030204" pitchFamily="18" charset="0"/>
                  <a:ea typeface="Cambria Math" panose="02040503050406030204" pitchFamily="18" charset="0"/>
                  <a:cs typeface="Calibri" panose="020F0502020204030204" pitchFamily="34" charset="0"/>
                </a:rPr>
                <a:t>4</a:t>
              </a:r>
              <a:endParaRPr lang="zh-CN" altLang="en-US" sz="1400" b="1" dirty="0">
                <a:solidFill>
                  <a:srgbClr val="FF0000"/>
                </a:solidFill>
                <a:latin typeface="Cambria Math" panose="02040503050406030204" pitchFamily="18" charset="0"/>
                <a:cs typeface="Calibri" panose="020F0502020204030204" pitchFamily="34" charset="0"/>
              </a:endParaRPr>
            </a:p>
          </p:txBody>
        </p:sp>
        <p:sp>
          <p:nvSpPr>
            <p:cNvPr id="31" name="矩形 30">
              <a:extLst>
                <a:ext uri="{FF2B5EF4-FFF2-40B4-BE49-F238E27FC236}">
                  <a16:creationId xmlns:a16="http://schemas.microsoft.com/office/drawing/2014/main" id="{2BDF9A09-0493-4DD3-8E32-314D083B4746}"/>
                </a:ext>
              </a:extLst>
            </p:cNvPr>
            <p:cNvSpPr/>
            <p:nvPr/>
          </p:nvSpPr>
          <p:spPr>
            <a:xfrm>
              <a:off x="7019379" y="4185388"/>
              <a:ext cx="261037" cy="307777"/>
            </a:xfrm>
            <a:prstGeom prst="rect">
              <a:avLst/>
            </a:prstGeom>
          </p:spPr>
          <p:txBody>
            <a:bodyPr wrap="square">
              <a:spAutoFit/>
            </a:bodyPr>
            <a:lstStyle/>
            <a:p>
              <a:r>
                <a:rPr lang="en-US" altLang="zh-CN" sz="1400" b="1" dirty="0">
                  <a:solidFill>
                    <a:srgbClr val="FF0000"/>
                  </a:solidFill>
                  <a:latin typeface="Cambria Math" panose="02040503050406030204" pitchFamily="18" charset="0"/>
                  <a:ea typeface="Cambria Math" panose="02040503050406030204" pitchFamily="18" charset="0"/>
                  <a:cs typeface="Calibri" panose="020F0502020204030204" pitchFamily="34" charset="0"/>
                </a:rPr>
                <a:t>2</a:t>
              </a:r>
              <a:endParaRPr lang="zh-CN" altLang="en-US" sz="1400" b="1" dirty="0">
                <a:solidFill>
                  <a:srgbClr val="FF0000"/>
                </a:solidFill>
                <a:latin typeface="Cambria Math" panose="020405030504060302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BE5CFAB4-EF10-4194-A774-F6E2BCF720A8}"/>
                    </a:ext>
                  </a:extLst>
                </p:cNvPr>
                <p:cNvSpPr/>
                <p:nvPr/>
              </p:nvSpPr>
              <p:spPr>
                <a:xfrm>
                  <a:off x="5367741" y="3839663"/>
                  <a:ext cx="261037" cy="4956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400" b="1" i="1" dirty="0"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𝟒</m:t>
                        </m:r>
                        <m:f>
                          <m:fPr>
                            <m:ctrlPr>
                              <a:rPr lang="en-US" altLang="zh-CN" sz="1400" b="1" i="1">
                                <a:solidFill>
                                  <a:srgbClr val="FF0000"/>
                                </a:solidFill>
                                <a:latin typeface="Cambria Math" panose="02040503050406030204" pitchFamily="18" charset="0"/>
                                <a:ea typeface="Cambria Math" panose="02040503050406030204" pitchFamily="18" charset="0"/>
                                <a:cs typeface="Calibri" panose="020F0502020204030204" pitchFamily="34" charset="0"/>
                              </a:rPr>
                            </m:ctrlPr>
                          </m:fPr>
                          <m:num>
                            <m:r>
                              <a:rPr lang="en-US" altLang="zh-CN" sz="1400" b="1" i="1">
                                <a:solidFill>
                                  <a:srgbClr val="FF0000"/>
                                </a:solidFill>
                                <a:latin typeface="Cambria Math" panose="02040503050406030204" pitchFamily="18" charset="0"/>
                                <a:ea typeface="Cambria Math" panose="02040503050406030204" pitchFamily="18" charset="0"/>
                                <a:cs typeface="Calibri" panose="020F0502020204030204" pitchFamily="34" charset="0"/>
                              </a:rPr>
                              <m:t>𝟏</m:t>
                            </m:r>
                          </m:num>
                          <m:den>
                            <m:r>
                              <a:rPr lang="en-US" altLang="zh-CN" sz="1400" b="1" i="1">
                                <a:solidFill>
                                  <a:srgbClr val="FF0000"/>
                                </a:solidFill>
                                <a:latin typeface="Cambria Math" panose="02040503050406030204" pitchFamily="18" charset="0"/>
                                <a:ea typeface="Cambria Math" panose="02040503050406030204" pitchFamily="18" charset="0"/>
                                <a:cs typeface="Calibri" panose="020F0502020204030204" pitchFamily="34" charset="0"/>
                              </a:rPr>
                              <m:t>𝟐</m:t>
                            </m:r>
                          </m:den>
                        </m:f>
                      </m:oMath>
                    </m:oMathPara>
                  </a14:m>
                  <a:endParaRPr lang="zh-CN" altLang="en-US" sz="1400" b="1" dirty="0">
                    <a:solidFill>
                      <a:srgbClr val="FF0000"/>
                    </a:solidFill>
                    <a:latin typeface="Cambria Math" panose="02040503050406030204" pitchFamily="18" charset="0"/>
                    <a:cs typeface="Calibri" panose="020F0502020204030204" pitchFamily="34" charset="0"/>
                  </a:endParaRPr>
                </a:p>
              </p:txBody>
            </p:sp>
          </mc:Choice>
          <mc:Fallback xmlns="">
            <p:sp>
              <p:nvSpPr>
                <p:cNvPr id="51" name="矩形 50">
                  <a:extLst>
                    <a:ext uri="{FF2B5EF4-FFF2-40B4-BE49-F238E27FC236}">
                      <a16:creationId xmlns:a16="http://schemas.microsoft.com/office/drawing/2014/main" id="{BE5CFAB4-EF10-4194-A774-F6E2BCF720A8}"/>
                    </a:ext>
                  </a:extLst>
                </p:cNvPr>
                <p:cNvSpPr>
                  <a:spLocks noRot="1" noChangeAspect="1" noMove="1" noResize="1" noEditPoints="1" noAdjustHandles="1" noChangeArrowheads="1" noChangeShapeType="1" noTextEdit="1"/>
                </p:cNvSpPr>
                <p:nvPr/>
              </p:nvSpPr>
              <p:spPr>
                <a:xfrm>
                  <a:off x="5367741" y="3839663"/>
                  <a:ext cx="261037" cy="495649"/>
                </a:xfrm>
                <a:prstGeom prst="rect">
                  <a:avLst/>
                </a:prstGeom>
                <a:blipFill>
                  <a:blip r:embed="rId9"/>
                  <a:stretch>
                    <a:fillRect r="-48837" b="-1235"/>
                  </a:stretch>
                </a:blipFill>
              </p:spPr>
              <p:txBody>
                <a:bodyPr/>
                <a:lstStyle/>
                <a:p>
                  <a:r>
                    <a:rPr lang="zh-CN" altLang="en-US">
                      <a:noFill/>
                    </a:rPr>
                    <a:t> </a:t>
                  </a:r>
                </a:p>
              </p:txBody>
            </p:sp>
          </mc:Fallback>
        </mc:AlternateContent>
        <p:cxnSp>
          <p:nvCxnSpPr>
            <p:cNvPr id="33" name="直接连接符 32">
              <a:extLst>
                <a:ext uri="{FF2B5EF4-FFF2-40B4-BE49-F238E27FC236}">
                  <a16:creationId xmlns:a16="http://schemas.microsoft.com/office/drawing/2014/main" id="{A708AEA6-5E93-403D-B4E4-7162F0BDF16E}"/>
                </a:ext>
              </a:extLst>
            </p:cNvPr>
            <p:cNvCxnSpPr>
              <a:cxnSpLocks/>
            </p:cNvCxnSpPr>
            <p:nvPr/>
          </p:nvCxnSpPr>
          <p:spPr>
            <a:xfrm flipV="1">
              <a:off x="5799674" y="3609983"/>
              <a:ext cx="1289307" cy="439169"/>
            </a:xfrm>
            <a:prstGeom prst="line">
              <a:avLst/>
            </a:prstGeom>
            <a:ln w="19050">
              <a:solidFill>
                <a:srgbClr val="EE3502"/>
              </a:solidFill>
            </a:ln>
          </p:spPr>
          <p:style>
            <a:lnRef idx="1">
              <a:schemeClr val="accent1"/>
            </a:lnRef>
            <a:fillRef idx="0">
              <a:schemeClr val="accent1"/>
            </a:fillRef>
            <a:effectRef idx="0">
              <a:schemeClr val="accent1"/>
            </a:effectRef>
            <a:fontRef idx="minor">
              <a:schemeClr val="tx1"/>
            </a:fontRef>
          </p:style>
        </p:cxnSp>
      </p:grpSp>
      <p:grpSp>
        <p:nvGrpSpPr>
          <p:cNvPr id="36" name="组合 35">
            <a:extLst>
              <a:ext uri="{FF2B5EF4-FFF2-40B4-BE49-F238E27FC236}">
                <a16:creationId xmlns:a16="http://schemas.microsoft.com/office/drawing/2014/main" id="{0175D5B9-C3C8-4263-B0F9-F9D0D9ACF930}"/>
              </a:ext>
            </a:extLst>
          </p:cNvPr>
          <p:cNvGrpSpPr/>
          <p:nvPr/>
        </p:nvGrpSpPr>
        <p:grpSpPr>
          <a:xfrm>
            <a:off x="7580522" y="3959073"/>
            <a:ext cx="4528892" cy="1410142"/>
            <a:chOff x="7512660" y="4349717"/>
            <a:chExt cx="4528892" cy="1410142"/>
          </a:xfrm>
        </p:grpSpPr>
        <p:pic>
          <p:nvPicPr>
            <p:cNvPr id="40" name="图片 39">
              <a:extLst>
                <a:ext uri="{FF2B5EF4-FFF2-40B4-BE49-F238E27FC236}">
                  <a16:creationId xmlns:a16="http://schemas.microsoft.com/office/drawing/2014/main" id="{E4689BD1-1712-4300-94DE-8254F3B92BB9}"/>
                </a:ext>
              </a:extLst>
            </p:cNvPr>
            <p:cNvPicPr>
              <a:picLocks noChangeAspect="1"/>
            </p:cNvPicPr>
            <p:nvPr/>
          </p:nvPicPr>
          <p:blipFill>
            <a:blip r:embed="rId10"/>
            <a:stretch>
              <a:fillRect/>
            </a:stretch>
          </p:blipFill>
          <p:spPr>
            <a:xfrm>
              <a:off x="7512660" y="4349717"/>
              <a:ext cx="4528892" cy="1410142"/>
            </a:xfrm>
            <a:prstGeom prst="rect">
              <a:avLst/>
            </a:prstGeom>
          </p:spPr>
        </p:pic>
        <p:sp>
          <p:nvSpPr>
            <p:cNvPr id="41" name="矩形 40">
              <a:extLst>
                <a:ext uri="{FF2B5EF4-FFF2-40B4-BE49-F238E27FC236}">
                  <a16:creationId xmlns:a16="http://schemas.microsoft.com/office/drawing/2014/main" id="{D5A5C66D-9E13-496E-B512-2FDE98347C4A}"/>
                </a:ext>
              </a:extLst>
            </p:cNvPr>
            <p:cNvSpPr/>
            <p:nvPr/>
          </p:nvSpPr>
          <p:spPr>
            <a:xfrm>
              <a:off x="8049986" y="4429586"/>
              <a:ext cx="1208315" cy="3497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2" name="矩形 41">
              <a:extLst>
                <a:ext uri="{FF2B5EF4-FFF2-40B4-BE49-F238E27FC236}">
                  <a16:creationId xmlns:a16="http://schemas.microsoft.com/office/drawing/2014/main" id="{C9C427BC-8ECD-4B7D-9158-E70A7D58F49E}"/>
                </a:ext>
              </a:extLst>
            </p:cNvPr>
            <p:cNvSpPr/>
            <p:nvPr/>
          </p:nvSpPr>
          <p:spPr>
            <a:xfrm>
              <a:off x="10586357" y="4429586"/>
              <a:ext cx="1208315" cy="3497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3" name="矩形 42">
              <a:extLst>
                <a:ext uri="{FF2B5EF4-FFF2-40B4-BE49-F238E27FC236}">
                  <a16:creationId xmlns:a16="http://schemas.microsoft.com/office/drawing/2014/main" id="{F728171F-CC34-4F6D-A4CF-40E050D99856}"/>
                </a:ext>
              </a:extLst>
            </p:cNvPr>
            <p:cNvSpPr/>
            <p:nvPr/>
          </p:nvSpPr>
          <p:spPr>
            <a:xfrm>
              <a:off x="7512660" y="5362378"/>
              <a:ext cx="1663997" cy="3974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sp>
        <p:nvSpPr>
          <p:cNvPr id="44" name="矩形 43">
            <a:extLst>
              <a:ext uri="{FF2B5EF4-FFF2-40B4-BE49-F238E27FC236}">
                <a16:creationId xmlns:a16="http://schemas.microsoft.com/office/drawing/2014/main" id="{405EE881-E94C-472F-85A9-A6B0F0639206}"/>
              </a:ext>
            </a:extLst>
          </p:cNvPr>
          <p:cNvSpPr/>
          <p:nvPr/>
        </p:nvSpPr>
        <p:spPr>
          <a:xfrm>
            <a:off x="7981165" y="5552180"/>
            <a:ext cx="4278032"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000000"/>
                </a:solidFill>
                <a:latin typeface="Calibri" panose="020F0502020204030204" pitchFamily="34" charset="0"/>
                <a:cs typeface="Calibri" panose="020F0502020204030204" pitchFamily="34" charset="0"/>
              </a:rPr>
              <a:t>Twelve “heaven and hell” tiling rules</a:t>
            </a:r>
            <a:endParaRPr lang="zh-CN"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007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41BDD20C-B1BF-4357-8E7A-6C3BCC1AC7FE}"/>
              </a:ext>
            </a:extLst>
          </p:cNvPr>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35" name="副标题 2">
            <a:extLst>
              <a:ext uri="{FF2B5EF4-FFF2-40B4-BE49-F238E27FC236}">
                <a16:creationId xmlns:a16="http://schemas.microsoft.com/office/drawing/2014/main" id="{FB81B2A1-359F-4493-B1A1-C299FFD91FE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Tiling rules</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grpSp>
        <p:nvGrpSpPr>
          <p:cNvPr id="63" name="组合 62">
            <a:extLst>
              <a:ext uri="{FF2B5EF4-FFF2-40B4-BE49-F238E27FC236}">
                <a16:creationId xmlns:a16="http://schemas.microsoft.com/office/drawing/2014/main" id="{66D065F2-D054-4E50-8AEA-E0CC761D055F}"/>
              </a:ext>
            </a:extLst>
          </p:cNvPr>
          <p:cNvGrpSpPr/>
          <p:nvPr/>
        </p:nvGrpSpPr>
        <p:grpSpPr>
          <a:xfrm>
            <a:off x="6251748" y="2946629"/>
            <a:ext cx="3041369" cy="2818587"/>
            <a:chOff x="6806790" y="4310443"/>
            <a:chExt cx="1580860" cy="1465061"/>
          </a:xfrm>
        </p:grpSpPr>
        <p:sp>
          <p:nvSpPr>
            <p:cNvPr id="64" name="任意多边形 22">
              <a:extLst>
                <a:ext uri="{FF2B5EF4-FFF2-40B4-BE49-F238E27FC236}">
                  <a16:creationId xmlns:a16="http://schemas.microsoft.com/office/drawing/2014/main" id="{A0899090-2E46-42A8-8B54-742E17DC087F}"/>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sp>
          <p:nvSpPr>
            <p:cNvPr id="65" name="文本框 9">
              <a:extLst>
                <a:ext uri="{FF2B5EF4-FFF2-40B4-BE49-F238E27FC236}">
                  <a16:creationId xmlns:a16="http://schemas.microsoft.com/office/drawing/2014/main" id="{B0875F1F-A3A5-4620-A12C-C47E8054CBC7}"/>
                </a:ext>
              </a:extLst>
            </p:cNvPr>
            <p:cNvSpPr txBox="1"/>
            <p:nvPr/>
          </p:nvSpPr>
          <p:spPr>
            <a:xfrm>
              <a:off x="8009640" y="4330493"/>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66" name="文本框 10">
              <a:extLst>
                <a:ext uri="{FF2B5EF4-FFF2-40B4-BE49-F238E27FC236}">
                  <a16:creationId xmlns:a16="http://schemas.microsoft.com/office/drawing/2014/main" id="{687444C3-98DA-4089-9664-79D5CC4E2E20}"/>
                </a:ext>
              </a:extLst>
            </p:cNvPr>
            <p:cNvSpPr txBox="1"/>
            <p:nvPr/>
          </p:nvSpPr>
          <p:spPr>
            <a:xfrm>
              <a:off x="7972486" y="5471546"/>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67" name="文本框 11">
              <a:extLst>
                <a:ext uri="{FF2B5EF4-FFF2-40B4-BE49-F238E27FC236}">
                  <a16:creationId xmlns:a16="http://schemas.microsoft.com/office/drawing/2014/main" id="{40EE049F-2701-4B89-875B-901B2949667C}"/>
                </a:ext>
              </a:extLst>
            </p:cNvPr>
            <p:cNvSpPr txBox="1"/>
            <p:nvPr/>
          </p:nvSpPr>
          <p:spPr>
            <a:xfrm>
              <a:off x="6945084" y="5156218"/>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68" name="文本框 12">
              <a:extLst>
                <a:ext uri="{FF2B5EF4-FFF2-40B4-BE49-F238E27FC236}">
                  <a16:creationId xmlns:a16="http://schemas.microsoft.com/office/drawing/2014/main" id="{D2FA2604-84C1-4AFF-8084-3CD9F9B31C1C}"/>
                </a:ext>
              </a:extLst>
            </p:cNvPr>
            <p:cNvSpPr txBox="1"/>
            <p:nvPr/>
          </p:nvSpPr>
          <p:spPr>
            <a:xfrm>
              <a:off x="8183345" y="4855245"/>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p:grpSp>
        <p:nvGrpSpPr>
          <p:cNvPr id="126" name="组合 125">
            <a:extLst>
              <a:ext uri="{FF2B5EF4-FFF2-40B4-BE49-F238E27FC236}">
                <a16:creationId xmlns:a16="http://schemas.microsoft.com/office/drawing/2014/main" id="{D2C4A9B4-3E1F-4C75-9614-401D35C787D6}"/>
              </a:ext>
            </a:extLst>
          </p:cNvPr>
          <p:cNvGrpSpPr/>
          <p:nvPr/>
        </p:nvGrpSpPr>
        <p:grpSpPr>
          <a:xfrm>
            <a:off x="3190218" y="3649155"/>
            <a:ext cx="3041369" cy="2818587"/>
            <a:chOff x="6806790" y="4310443"/>
            <a:chExt cx="1580860" cy="1465061"/>
          </a:xfrm>
        </p:grpSpPr>
        <p:sp>
          <p:nvSpPr>
            <p:cNvPr id="127" name="任意多边形 22">
              <a:extLst>
                <a:ext uri="{FF2B5EF4-FFF2-40B4-BE49-F238E27FC236}">
                  <a16:creationId xmlns:a16="http://schemas.microsoft.com/office/drawing/2014/main" id="{9D093372-15BA-4D37-9A3A-569A67ACFE12}"/>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sp>
          <p:nvSpPr>
            <p:cNvPr id="128" name="文本框 9">
              <a:extLst>
                <a:ext uri="{FF2B5EF4-FFF2-40B4-BE49-F238E27FC236}">
                  <a16:creationId xmlns:a16="http://schemas.microsoft.com/office/drawing/2014/main" id="{8C415330-9D91-4B99-9C4A-6D1F630D26A8}"/>
                </a:ext>
              </a:extLst>
            </p:cNvPr>
            <p:cNvSpPr txBox="1"/>
            <p:nvPr/>
          </p:nvSpPr>
          <p:spPr>
            <a:xfrm>
              <a:off x="8009640" y="4330493"/>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129" name="文本框 10">
              <a:extLst>
                <a:ext uri="{FF2B5EF4-FFF2-40B4-BE49-F238E27FC236}">
                  <a16:creationId xmlns:a16="http://schemas.microsoft.com/office/drawing/2014/main" id="{72394082-AFF2-4BBB-AADE-AE2D1F1E326A}"/>
                </a:ext>
              </a:extLst>
            </p:cNvPr>
            <p:cNvSpPr txBox="1"/>
            <p:nvPr/>
          </p:nvSpPr>
          <p:spPr>
            <a:xfrm>
              <a:off x="7972486" y="5471546"/>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130" name="文本框 11">
              <a:extLst>
                <a:ext uri="{FF2B5EF4-FFF2-40B4-BE49-F238E27FC236}">
                  <a16:creationId xmlns:a16="http://schemas.microsoft.com/office/drawing/2014/main" id="{0A12119E-5697-4C31-8090-881BA2017A83}"/>
                </a:ext>
              </a:extLst>
            </p:cNvPr>
            <p:cNvSpPr txBox="1"/>
            <p:nvPr/>
          </p:nvSpPr>
          <p:spPr>
            <a:xfrm>
              <a:off x="6945084" y="5156218"/>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131" name="文本框 12">
              <a:extLst>
                <a:ext uri="{FF2B5EF4-FFF2-40B4-BE49-F238E27FC236}">
                  <a16:creationId xmlns:a16="http://schemas.microsoft.com/office/drawing/2014/main" id="{001D6077-CA05-469E-9B91-5959DF94ED37}"/>
                </a:ext>
              </a:extLst>
            </p:cNvPr>
            <p:cNvSpPr txBox="1"/>
            <p:nvPr/>
          </p:nvSpPr>
          <p:spPr>
            <a:xfrm>
              <a:off x="8183345" y="4855245"/>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132" name="文本框 131">
                <a:extLst>
                  <a:ext uri="{FF2B5EF4-FFF2-40B4-BE49-F238E27FC236}">
                    <a16:creationId xmlns:a16="http://schemas.microsoft.com/office/drawing/2014/main" id="{4841D0FE-DB8D-4700-B066-070194373E3A}"/>
                  </a:ext>
                </a:extLst>
              </p:cNvPr>
              <p:cNvSpPr txBox="1"/>
              <p:nvPr/>
            </p:nvSpPr>
            <p:spPr>
              <a:xfrm>
                <a:off x="7714665" y="4185048"/>
                <a:ext cx="91446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smtClean="0">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132" name="文本框 131">
                <a:extLst>
                  <a:ext uri="{FF2B5EF4-FFF2-40B4-BE49-F238E27FC236}">
                    <a16:creationId xmlns:a16="http://schemas.microsoft.com/office/drawing/2014/main" xmlns:a14="http://schemas.microsoft.com/office/drawing/2010/main" xmlns="" id="{4841D0FE-DB8D-4700-B066-070194373E3A}"/>
                  </a:ext>
                </a:extLst>
              </p:cNvPr>
              <p:cNvSpPr txBox="1">
                <a:spLocks noRot="1" noChangeAspect="1" noMove="1" noResize="1" noEditPoints="1" noAdjustHandles="1" noChangeArrowheads="1" noChangeShapeType="1" noTextEdit="1"/>
              </p:cNvSpPr>
              <p:nvPr/>
            </p:nvSpPr>
            <p:spPr>
              <a:xfrm>
                <a:off x="7714665" y="4185048"/>
                <a:ext cx="914460" cy="584775"/>
              </a:xfrm>
              <a:prstGeom prst="rect">
                <a:avLst/>
              </a:prstGeom>
              <a:blipFill rotWithShape="0">
                <a:blip r:embed="rId3"/>
                <a:stretch>
                  <a:fillRect/>
                </a:stretch>
              </a:blipFill>
            </p:spPr>
            <p:txBody>
              <a:bodyPr/>
              <a:lstStyle/>
              <a:p>
                <a:r>
                  <a:rPr lang="zh-CN" altLang="en-US">
                    <a:noFill/>
                  </a:rPr>
                  <a:t> </a:t>
                </a:r>
              </a:p>
            </p:txBody>
          </p:sp>
        </mc:Fallback>
      </mc:AlternateContent>
      <p:grpSp>
        <p:nvGrpSpPr>
          <p:cNvPr id="55" name="组合 54">
            <a:extLst>
              <a:ext uri="{FF2B5EF4-FFF2-40B4-BE49-F238E27FC236}">
                <a16:creationId xmlns:a16="http://schemas.microsoft.com/office/drawing/2014/main" id="{11AE22BC-9F07-4161-84FF-9EBD4E18D577}"/>
              </a:ext>
            </a:extLst>
          </p:cNvPr>
          <p:cNvGrpSpPr/>
          <p:nvPr/>
        </p:nvGrpSpPr>
        <p:grpSpPr>
          <a:xfrm>
            <a:off x="3193856" y="3649155"/>
            <a:ext cx="3041369" cy="2818587"/>
            <a:chOff x="6806790" y="4310443"/>
            <a:chExt cx="1580860" cy="1465061"/>
          </a:xfrm>
        </p:grpSpPr>
        <p:sp>
          <p:nvSpPr>
            <p:cNvPr id="56" name="任意多边形 22">
              <a:extLst>
                <a:ext uri="{FF2B5EF4-FFF2-40B4-BE49-F238E27FC236}">
                  <a16:creationId xmlns:a16="http://schemas.microsoft.com/office/drawing/2014/main" id="{4C11B487-41C6-45D6-882C-9458912DC2CE}"/>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sp>
          <p:nvSpPr>
            <p:cNvPr id="57" name="文本框 9">
              <a:extLst>
                <a:ext uri="{FF2B5EF4-FFF2-40B4-BE49-F238E27FC236}">
                  <a16:creationId xmlns:a16="http://schemas.microsoft.com/office/drawing/2014/main" id="{29A4F377-4BA9-4398-91AE-61FBA57A1826}"/>
                </a:ext>
              </a:extLst>
            </p:cNvPr>
            <p:cNvSpPr txBox="1"/>
            <p:nvPr/>
          </p:nvSpPr>
          <p:spPr>
            <a:xfrm>
              <a:off x="8009640" y="4330493"/>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58" name="文本框 10">
              <a:extLst>
                <a:ext uri="{FF2B5EF4-FFF2-40B4-BE49-F238E27FC236}">
                  <a16:creationId xmlns:a16="http://schemas.microsoft.com/office/drawing/2014/main" id="{32369A5E-3830-46EF-94F1-C3CC4B11C9F1}"/>
                </a:ext>
              </a:extLst>
            </p:cNvPr>
            <p:cNvSpPr txBox="1"/>
            <p:nvPr/>
          </p:nvSpPr>
          <p:spPr>
            <a:xfrm>
              <a:off x="7972486" y="5471546"/>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59" name="文本框 11">
              <a:extLst>
                <a:ext uri="{FF2B5EF4-FFF2-40B4-BE49-F238E27FC236}">
                  <a16:creationId xmlns:a16="http://schemas.microsoft.com/office/drawing/2014/main" id="{3D965FFB-5734-4F31-BAF7-8A51FEC450F8}"/>
                </a:ext>
              </a:extLst>
            </p:cNvPr>
            <p:cNvSpPr txBox="1"/>
            <p:nvPr/>
          </p:nvSpPr>
          <p:spPr>
            <a:xfrm>
              <a:off x="6945084" y="5156218"/>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60" name="文本框 12">
              <a:extLst>
                <a:ext uri="{FF2B5EF4-FFF2-40B4-BE49-F238E27FC236}">
                  <a16:creationId xmlns:a16="http://schemas.microsoft.com/office/drawing/2014/main" id="{F27124CF-EFE5-4ADB-B956-0E72B98B5D2B}"/>
                </a:ext>
              </a:extLst>
            </p:cNvPr>
            <p:cNvSpPr txBox="1"/>
            <p:nvPr/>
          </p:nvSpPr>
          <p:spPr>
            <a:xfrm>
              <a:off x="8183345" y="4855245"/>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69" name="文本框 68">
                <a:extLst>
                  <a:ext uri="{FF2B5EF4-FFF2-40B4-BE49-F238E27FC236}">
                    <a16:creationId xmlns:a16="http://schemas.microsoft.com/office/drawing/2014/main" id="{21617178-5AA2-4BBE-AEA3-899A9166B0BC}"/>
                  </a:ext>
                </a:extLst>
              </p:cNvPr>
              <p:cNvSpPr txBox="1"/>
              <p:nvPr/>
            </p:nvSpPr>
            <p:spPr>
              <a:xfrm>
                <a:off x="7764114" y="1393397"/>
                <a:ext cx="91446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smtClean="0">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69" name="文本框 68">
                <a:extLst>
                  <a:ext uri="{FF2B5EF4-FFF2-40B4-BE49-F238E27FC236}">
                    <a16:creationId xmlns:a16="http://schemas.microsoft.com/office/drawing/2014/main" xmlns:a14="http://schemas.microsoft.com/office/drawing/2010/main" xmlns="" id="{21617178-5AA2-4BBE-AEA3-899A9166B0BC}"/>
                  </a:ext>
                </a:extLst>
              </p:cNvPr>
              <p:cNvSpPr txBox="1">
                <a:spLocks noRot="1" noChangeAspect="1" noMove="1" noResize="1" noEditPoints="1" noAdjustHandles="1" noChangeArrowheads="1" noChangeShapeType="1" noTextEdit="1"/>
              </p:cNvSpPr>
              <p:nvPr/>
            </p:nvSpPr>
            <p:spPr>
              <a:xfrm>
                <a:off x="7764114" y="1393397"/>
                <a:ext cx="914460" cy="584775"/>
              </a:xfrm>
              <a:prstGeom prst="rect">
                <a:avLst/>
              </a:prstGeom>
              <a:blipFill rotWithShape="0">
                <a:blip r:embed="rId4"/>
                <a:stretch>
                  <a:fillRect/>
                </a:stretch>
              </a:blipFill>
            </p:spPr>
            <p:txBody>
              <a:bodyPr/>
              <a:lstStyle/>
              <a:p>
                <a:r>
                  <a:rPr lang="zh-CN" altLang="en-US">
                    <a:noFill/>
                  </a:rPr>
                  <a:t> </a:t>
                </a:r>
              </a:p>
            </p:txBody>
          </p:sp>
        </mc:Fallback>
      </mc:AlternateContent>
      <p:grpSp>
        <p:nvGrpSpPr>
          <p:cNvPr id="70" name="组合 69">
            <a:extLst>
              <a:ext uri="{FF2B5EF4-FFF2-40B4-BE49-F238E27FC236}">
                <a16:creationId xmlns:a16="http://schemas.microsoft.com/office/drawing/2014/main" id="{EAC95893-611B-43C9-9B4B-080BA6ABB2AF}"/>
              </a:ext>
            </a:extLst>
          </p:cNvPr>
          <p:cNvGrpSpPr/>
          <p:nvPr/>
        </p:nvGrpSpPr>
        <p:grpSpPr>
          <a:xfrm>
            <a:off x="3191871" y="3651838"/>
            <a:ext cx="3041369" cy="2818587"/>
            <a:chOff x="6806790" y="4310443"/>
            <a:chExt cx="1580860" cy="1465061"/>
          </a:xfrm>
        </p:grpSpPr>
        <p:sp>
          <p:nvSpPr>
            <p:cNvPr id="71" name="任意多边形 22">
              <a:extLst>
                <a:ext uri="{FF2B5EF4-FFF2-40B4-BE49-F238E27FC236}">
                  <a16:creationId xmlns:a16="http://schemas.microsoft.com/office/drawing/2014/main" id="{77C982A3-5DBE-4321-BB8D-CD561FCC0AFB}"/>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sp>
          <p:nvSpPr>
            <p:cNvPr id="72" name="文本框 9">
              <a:extLst>
                <a:ext uri="{FF2B5EF4-FFF2-40B4-BE49-F238E27FC236}">
                  <a16:creationId xmlns:a16="http://schemas.microsoft.com/office/drawing/2014/main" id="{F130EE62-4D48-40C5-9329-15BDA0D3A9BB}"/>
                </a:ext>
              </a:extLst>
            </p:cNvPr>
            <p:cNvSpPr txBox="1"/>
            <p:nvPr/>
          </p:nvSpPr>
          <p:spPr>
            <a:xfrm>
              <a:off x="8009640" y="4330493"/>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73" name="文本框 10">
              <a:extLst>
                <a:ext uri="{FF2B5EF4-FFF2-40B4-BE49-F238E27FC236}">
                  <a16:creationId xmlns:a16="http://schemas.microsoft.com/office/drawing/2014/main" id="{59D69639-3EF9-4EF1-A432-5C334440939B}"/>
                </a:ext>
              </a:extLst>
            </p:cNvPr>
            <p:cNvSpPr txBox="1"/>
            <p:nvPr/>
          </p:nvSpPr>
          <p:spPr>
            <a:xfrm>
              <a:off x="7972486" y="5471546"/>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74" name="文本框 11">
              <a:extLst>
                <a:ext uri="{FF2B5EF4-FFF2-40B4-BE49-F238E27FC236}">
                  <a16:creationId xmlns:a16="http://schemas.microsoft.com/office/drawing/2014/main" id="{665A4D08-6134-4FB3-9B2D-2F45C91C98D0}"/>
                </a:ext>
              </a:extLst>
            </p:cNvPr>
            <p:cNvSpPr txBox="1"/>
            <p:nvPr/>
          </p:nvSpPr>
          <p:spPr>
            <a:xfrm>
              <a:off x="6945084" y="5156218"/>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75" name="文本框 12">
              <a:extLst>
                <a:ext uri="{FF2B5EF4-FFF2-40B4-BE49-F238E27FC236}">
                  <a16:creationId xmlns:a16="http://schemas.microsoft.com/office/drawing/2014/main" id="{0B610BAC-D96A-4C75-9137-64A0139536BE}"/>
                </a:ext>
              </a:extLst>
            </p:cNvPr>
            <p:cNvSpPr txBox="1"/>
            <p:nvPr/>
          </p:nvSpPr>
          <p:spPr>
            <a:xfrm>
              <a:off x="8183345" y="4855245"/>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ACF9288A-2599-4143-B58B-B0EA84BE2F7F}"/>
                  </a:ext>
                </a:extLst>
              </p:cNvPr>
              <p:cNvSpPr txBox="1"/>
              <p:nvPr/>
            </p:nvSpPr>
            <p:spPr>
              <a:xfrm>
                <a:off x="4658824" y="4878468"/>
                <a:ext cx="91446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76" name="文本框 75">
                <a:extLst>
                  <a:ext uri="{FF2B5EF4-FFF2-40B4-BE49-F238E27FC236}">
                    <a16:creationId xmlns:a16="http://schemas.microsoft.com/office/drawing/2014/main" xmlns:a14="http://schemas.microsoft.com/office/drawing/2010/main" xmlns="" id="{ACF9288A-2599-4143-B58B-B0EA84BE2F7F}"/>
                  </a:ext>
                </a:extLst>
              </p:cNvPr>
              <p:cNvSpPr txBox="1">
                <a:spLocks noRot="1" noChangeAspect="1" noMove="1" noResize="1" noEditPoints="1" noAdjustHandles="1" noChangeArrowheads="1" noChangeShapeType="1" noTextEdit="1"/>
              </p:cNvSpPr>
              <p:nvPr/>
            </p:nvSpPr>
            <p:spPr>
              <a:xfrm>
                <a:off x="4658824" y="4878468"/>
                <a:ext cx="914460" cy="584775"/>
              </a:xfrm>
              <a:prstGeom prst="rect">
                <a:avLst/>
              </a:prstGeom>
              <a:blipFill rotWithShape="0">
                <a:blip r:embed="rId5"/>
                <a:stretch>
                  <a:fillRect/>
                </a:stretch>
              </a:blipFill>
            </p:spPr>
            <p:txBody>
              <a:bodyPr/>
              <a:lstStyle/>
              <a:p>
                <a:r>
                  <a:rPr lang="zh-CN" altLang="en-US">
                    <a:noFill/>
                  </a:rPr>
                  <a:t> </a:t>
                </a:r>
              </a:p>
            </p:txBody>
          </p:sp>
        </mc:Fallback>
      </mc:AlternateContent>
      <p:cxnSp>
        <p:nvCxnSpPr>
          <p:cNvPr id="77" name="直接箭头连接符 76">
            <a:extLst>
              <a:ext uri="{FF2B5EF4-FFF2-40B4-BE49-F238E27FC236}">
                <a16:creationId xmlns:a16="http://schemas.microsoft.com/office/drawing/2014/main" id="{C1372C09-E9D9-4EFA-96B2-6BA6BE8C6092}"/>
              </a:ext>
            </a:extLst>
          </p:cNvPr>
          <p:cNvCxnSpPr>
            <a:cxnSpLocks/>
          </p:cNvCxnSpPr>
          <p:nvPr/>
        </p:nvCxnSpPr>
        <p:spPr>
          <a:xfrm flipV="1">
            <a:off x="3187754" y="4942395"/>
            <a:ext cx="3055841" cy="696036"/>
          </a:xfrm>
          <a:prstGeom prst="straightConnector1">
            <a:avLst/>
          </a:prstGeom>
          <a:ln w="7620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79" name="直接箭头连接符 78">
            <a:extLst>
              <a:ext uri="{FF2B5EF4-FFF2-40B4-BE49-F238E27FC236}">
                <a16:creationId xmlns:a16="http://schemas.microsoft.com/office/drawing/2014/main" id="{A10B8BCB-3087-4813-9215-98B8F32921E9}"/>
              </a:ext>
            </a:extLst>
          </p:cNvPr>
          <p:cNvCxnSpPr>
            <a:cxnSpLocks/>
          </p:cNvCxnSpPr>
          <p:nvPr/>
        </p:nvCxnSpPr>
        <p:spPr>
          <a:xfrm flipV="1">
            <a:off x="5749443" y="3644156"/>
            <a:ext cx="45936" cy="2774871"/>
          </a:xfrm>
          <a:prstGeom prst="straightConnector1">
            <a:avLst/>
          </a:prstGeom>
          <a:ln w="7620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E74C47BB-3A8A-4415-8E3A-C01862C25923}"/>
                  </a:ext>
                </a:extLst>
              </p:cNvPr>
              <p:cNvSpPr txBox="1"/>
              <p:nvPr/>
            </p:nvSpPr>
            <p:spPr>
              <a:xfrm>
                <a:off x="4674367" y="2038195"/>
                <a:ext cx="91446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smtClean="0">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80" name="文本框 79">
                <a:extLst>
                  <a:ext uri="{FF2B5EF4-FFF2-40B4-BE49-F238E27FC236}">
                    <a16:creationId xmlns:a16="http://schemas.microsoft.com/office/drawing/2014/main" xmlns:a14="http://schemas.microsoft.com/office/drawing/2010/main" xmlns="" id="{E74C47BB-3A8A-4415-8E3A-C01862C25923}"/>
                  </a:ext>
                </a:extLst>
              </p:cNvPr>
              <p:cNvSpPr txBox="1">
                <a:spLocks noRot="1" noChangeAspect="1" noMove="1" noResize="1" noEditPoints="1" noAdjustHandles="1" noChangeArrowheads="1" noChangeShapeType="1" noTextEdit="1"/>
              </p:cNvSpPr>
              <p:nvPr/>
            </p:nvSpPr>
            <p:spPr>
              <a:xfrm>
                <a:off x="4674367" y="2038195"/>
                <a:ext cx="914460" cy="584775"/>
              </a:xfrm>
              <a:prstGeom prst="rect">
                <a:avLst/>
              </a:prstGeom>
              <a:blipFill rotWithShape="0">
                <a:blip r:embed="rId6"/>
                <a:stretch>
                  <a:fillRect/>
                </a:stretch>
              </a:blipFill>
            </p:spPr>
            <p:txBody>
              <a:bodyPr/>
              <a:lstStyle/>
              <a:p>
                <a:r>
                  <a:rPr lang="zh-CN" altLang="en-US">
                    <a:noFill/>
                  </a:rPr>
                  <a:t> </a:t>
                </a:r>
              </a:p>
            </p:txBody>
          </p:sp>
        </mc:Fallback>
      </mc:AlternateContent>
      <p:cxnSp>
        <p:nvCxnSpPr>
          <p:cNvPr id="33" name="直接箭头连接符 32">
            <a:extLst>
              <a:ext uri="{FF2B5EF4-FFF2-40B4-BE49-F238E27FC236}">
                <a16:creationId xmlns:a16="http://schemas.microsoft.com/office/drawing/2014/main" id="{8E48B5E9-D1B8-447A-87BA-358F3D30C4E6}"/>
              </a:ext>
            </a:extLst>
          </p:cNvPr>
          <p:cNvCxnSpPr>
            <a:cxnSpLocks/>
          </p:cNvCxnSpPr>
          <p:nvPr/>
        </p:nvCxnSpPr>
        <p:spPr>
          <a:xfrm flipV="1">
            <a:off x="8799181" y="2943456"/>
            <a:ext cx="45936" cy="2774871"/>
          </a:xfrm>
          <a:prstGeom prst="straightConnector1">
            <a:avLst/>
          </a:prstGeom>
          <a:ln w="7620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36" name="矩形 35">
            <a:extLst>
              <a:ext uri="{FF2B5EF4-FFF2-40B4-BE49-F238E27FC236}">
                <a16:creationId xmlns:a16="http://schemas.microsoft.com/office/drawing/2014/main" id="{4F758050-D45A-4E13-8390-B84EF1547502}"/>
              </a:ext>
            </a:extLst>
          </p:cNvPr>
          <p:cNvSpPr/>
          <p:nvPr/>
        </p:nvSpPr>
        <p:spPr>
          <a:xfrm>
            <a:off x="507218" y="1273442"/>
            <a:ext cx="6598760" cy="523220"/>
          </a:xfrm>
          <a:prstGeom prst="rect">
            <a:avLst/>
          </a:prstGeom>
        </p:spPr>
        <p:txBody>
          <a:bodyPr wrap="square">
            <a:spAutoFit/>
          </a:bodyPr>
          <a:lstStyle/>
          <a:p>
            <a:pPr marL="457200" indent="-457200">
              <a:buFont typeface="Wingdings" panose="05000000000000000000" pitchFamily="2" charset="2"/>
              <a:buChar char="Ø"/>
            </a:pPr>
            <a:r>
              <a:rPr lang="en-US" altLang="zh-CN" sz="2800" dirty="0">
                <a:solidFill>
                  <a:srgbClr val="000000"/>
                </a:solidFill>
                <a:latin typeface="Calibri" panose="020F0502020204030204" pitchFamily="34" charset="0"/>
                <a:cs typeface="Calibri" panose="020F0502020204030204" pitchFamily="34" charset="0"/>
              </a:rPr>
              <a:t>Translation rule </a:t>
            </a:r>
            <a:r>
              <a:rPr lang="en-US" altLang="zh-CN" sz="2800" dirty="0">
                <a:latin typeface="Calibri" panose="020F0502020204030204" pitchFamily="34" charset="0"/>
                <a:ea typeface="Cambria Math" panose="02040503050406030204" pitchFamily="18" charset="0"/>
                <a:cs typeface="Calibri" panose="020F0502020204030204" pitchFamily="34" charset="0"/>
              </a:rPr>
              <a:t>(IH1;1,4)</a:t>
            </a:r>
            <a:r>
              <a:rPr lang="en-US" altLang="zh-CN" sz="2800" dirty="0">
                <a:solidFill>
                  <a:srgbClr val="000000"/>
                </a:solidFill>
                <a:latin typeface="Calibri" panose="020F0502020204030204" pitchFamily="34" charset="0"/>
                <a:cs typeface="Calibri" panose="020F0502020204030204" pitchFamily="34" charset="0"/>
              </a:rPr>
              <a:t>: </a:t>
            </a:r>
            <a:endParaRPr lang="zh-CN" altLang="en-US" sz="2800" dirty="0">
              <a:latin typeface="Calibri" panose="020F0502020204030204" pitchFamily="34" charset="0"/>
              <a:cs typeface="Calibri" panose="020F0502020204030204" pitchFamily="34" charset="0"/>
            </a:endParaRPr>
          </a:p>
        </p:txBody>
      </p:sp>
      <p:sp>
        <p:nvSpPr>
          <p:cNvPr id="37" name="日期占位符 5">
            <a:extLst>
              <a:ext uri="{FF2B5EF4-FFF2-40B4-BE49-F238E27FC236}">
                <a16:creationId xmlns:a16="http://schemas.microsoft.com/office/drawing/2014/main" id="{53465CAE-6C70-4149-8264-4F3E86F7B2DB}"/>
              </a:ext>
            </a:extLst>
          </p:cNvPr>
          <p:cNvSpPr>
            <a:spLocks noGrp="1"/>
          </p:cNvSpPr>
          <p:nvPr>
            <p:ph type="dt" sz="half" idx="10"/>
          </p:nvPr>
        </p:nvSpPr>
        <p:spPr>
          <a:xfrm>
            <a:off x="838200" y="6356350"/>
            <a:ext cx="2743200" cy="365125"/>
          </a:xfrm>
        </p:spPr>
        <p:txBody>
          <a:bodyPr/>
          <a:lstStyle/>
          <a:p>
            <a:fld id="{B0A5A85C-544E-4D6F-9CCE-3D9FAC2D47AF}"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38" name="页脚占位符 6">
            <a:extLst>
              <a:ext uri="{FF2B5EF4-FFF2-40B4-BE49-F238E27FC236}">
                <a16:creationId xmlns:a16="http://schemas.microsoft.com/office/drawing/2014/main" id="{1FAB2C3D-BE44-4853-8DEF-139D9FEA6AA4}"/>
              </a:ext>
            </a:extLst>
          </p:cNvPr>
          <p:cNvSpPr>
            <a:spLocks noGrp="1"/>
          </p:cNvSpPr>
          <p:nvPr>
            <p:ph type="ftr" sz="quarter" idx="11"/>
          </p:nvPr>
        </p:nvSpPr>
        <p:spPr>
          <a:xfrm>
            <a:off x="4038600" y="6356350"/>
            <a:ext cx="4114800" cy="365125"/>
          </a:xfrm>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39" name="灯片编号占位符 7">
            <a:extLst>
              <a:ext uri="{FF2B5EF4-FFF2-40B4-BE49-F238E27FC236}">
                <a16:creationId xmlns:a16="http://schemas.microsoft.com/office/drawing/2014/main" id="{0BF0820E-5822-417C-AEF0-AE3605C99085}"/>
              </a:ext>
            </a:extLst>
          </p:cNvPr>
          <p:cNvSpPr>
            <a:spLocks noGrp="1"/>
          </p:cNvSpPr>
          <p:nvPr>
            <p:ph type="sldNum" sz="quarter" idx="12"/>
          </p:nvPr>
        </p:nvSpPr>
        <p:spPr>
          <a:xfrm>
            <a:off x="8610600" y="6356350"/>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11</a:t>
            </a:fld>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62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750"/>
                                  </p:stCondLst>
                                  <p:childTnLst>
                                    <p:animMotion origin="layout" path="M 1.875E-6 0 L 0.25143 -0.10347 " pathEditMode="relative" rAng="0" ptsTypes="AA">
                                      <p:cBhvr>
                                        <p:cTn id="9" dur="2000" fill="hold"/>
                                        <p:tgtEl>
                                          <p:spTgt spid="126"/>
                                        </p:tgtEl>
                                        <p:attrNameLst>
                                          <p:attrName>ppt_x</p:attrName>
                                          <p:attrName>ppt_y</p:attrName>
                                        </p:attrNameLst>
                                      </p:cBhvr>
                                      <p:rCtr x="12565" y="-5185"/>
                                    </p:animMotion>
                                  </p:childTnLst>
                                </p:cTn>
                              </p:par>
                            </p:childTnLst>
                          </p:cTn>
                        </p:par>
                        <p:par>
                          <p:cTn id="10" fill="hold">
                            <p:stCondLst>
                              <p:cond delay="2750"/>
                            </p:stCondLst>
                            <p:childTnLst>
                              <p:par>
                                <p:cTn id="11" presetID="1" presetClass="entr" presetSubtype="0" fill="hold" grpId="0" nodeType="afterEffect">
                                  <p:stCondLst>
                                    <p:cond delay="250"/>
                                  </p:stCondLst>
                                  <p:childTnLst>
                                    <p:set>
                                      <p:cBhvr>
                                        <p:cTn id="12" dur="1" fill="hold">
                                          <p:stCondLst>
                                            <p:cond delay="0"/>
                                          </p:stCondLst>
                                        </p:cTn>
                                        <p:tgtEl>
                                          <p:spTgt spid="132"/>
                                        </p:tgtEl>
                                        <p:attrNameLst>
                                          <p:attrName>style.visibility</p:attrName>
                                        </p:attrNameLst>
                                      </p:cBhvr>
                                      <p:to>
                                        <p:strVal val="visible"/>
                                      </p:to>
                                    </p:set>
                                  </p:childTnLst>
                                </p:cTn>
                              </p:par>
                            </p:childTnLst>
                          </p:cTn>
                        </p:par>
                        <p:par>
                          <p:cTn id="13" fill="hold">
                            <p:stCondLst>
                              <p:cond delay="3000"/>
                            </p:stCondLst>
                            <p:childTnLst>
                              <p:par>
                                <p:cTn id="14" presetID="1" presetClass="exit" presetSubtype="0" fill="hold" nodeType="afterEffect">
                                  <p:stCondLst>
                                    <p:cond delay="1250"/>
                                  </p:stCondLst>
                                  <p:childTnLst>
                                    <p:set>
                                      <p:cBhvr>
                                        <p:cTn id="15" dur="1" fill="hold">
                                          <p:stCondLst>
                                            <p:cond delay="0"/>
                                          </p:stCondLst>
                                        </p:cTn>
                                        <p:tgtEl>
                                          <p:spTgt spid="77"/>
                                        </p:tgtEl>
                                        <p:attrNameLst>
                                          <p:attrName>style.visibility</p:attrName>
                                        </p:attrNameLst>
                                      </p:cBhvr>
                                      <p:to>
                                        <p:strVal val="hidden"/>
                                      </p:to>
                                    </p:set>
                                  </p:childTnLst>
                                </p:cTn>
                              </p:par>
                            </p:childTnLst>
                          </p:cTn>
                        </p:par>
                        <p:par>
                          <p:cTn id="16" fill="hold">
                            <p:stCondLst>
                              <p:cond delay="4250"/>
                            </p:stCondLst>
                            <p:childTnLst>
                              <p:par>
                                <p:cTn id="17" presetID="1" presetClass="entr" presetSubtype="0" fill="hold" nodeType="afterEffect">
                                  <p:stCondLst>
                                    <p:cond delay="750"/>
                                  </p:stCondLst>
                                  <p:childTnLst>
                                    <p:set>
                                      <p:cBhvr>
                                        <p:cTn id="18" dur="1" fill="hold">
                                          <p:stCondLst>
                                            <p:cond delay="0"/>
                                          </p:stCondLst>
                                        </p:cTn>
                                        <p:tgtEl>
                                          <p:spTgt spid="79"/>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childTnLst>
                          </p:cTn>
                        </p:par>
                        <p:par>
                          <p:cTn id="25" fill="hold">
                            <p:stCondLst>
                              <p:cond delay="5000"/>
                            </p:stCondLst>
                            <p:childTnLst>
                              <p:par>
                                <p:cTn id="26" presetID="42" presetClass="path" presetSubtype="0" accel="50000" decel="50000" fill="hold" nodeType="afterEffect">
                                  <p:stCondLst>
                                    <p:cond delay="750"/>
                                  </p:stCondLst>
                                  <p:childTnLst>
                                    <p:animMotion origin="layout" path="M 0.00013 -0.00116 L 0.00404 -0.40579 " pathEditMode="relative" rAng="0" ptsTypes="AA">
                                      <p:cBhvr>
                                        <p:cTn id="27" dur="2000" fill="hold"/>
                                        <p:tgtEl>
                                          <p:spTgt spid="55"/>
                                        </p:tgtEl>
                                        <p:attrNameLst>
                                          <p:attrName>ppt_x</p:attrName>
                                          <p:attrName>ppt_y</p:attrName>
                                        </p:attrNameLst>
                                      </p:cBhvr>
                                      <p:rCtr x="195" y="-20231"/>
                                    </p:animMotion>
                                  </p:childTnLst>
                                </p:cTn>
                              </p:par>
                              <p:par>
                                <p:cTn id="28" presetID="42" presetClass="path" presetSubtype="0" accel="50000" decel="50000" fill="hold" nodeType="withEffect">
                                  <p:stCondLst>
                                    <p:cond delay="750"/>
                                  </p:stCondLst>
                                  <p:childTnLst>
                                    <p:animMotion origin="layout" path="M 0.00026 -0.00116 L 0.00391 -0.40579 " pathEditMode="relative" rAng="0" ptsTypes="AA">
                                      <p:cBhvr>
                                        <p:cTn id="29" dur="2000" fill="hold"/>
                                        <p:tgtEl>
                                          <p:spTgt spid="63"/>
                                        </p:tgtEl>
                                        <p:attrNameLst>
                                          <p:attrName>ppt_x</p:attrName>
                                          <p:attrName>ppt_y</p:attrName>
                                        </p:attrNameLst>
                                      </p:cBhvr>
                                      <p:rCtr x="182" y="-20231"/>
                                    </p:animMotion>
                                  </p:childTnLst>
                                </p:cTn>
                              </p:par>
                            </p:childTnLst>
                          </p:cTn>
                        </p:par>
                        <p:par>
                          <p:cTn id="30" fill="hold">
                            <p:stCondLst>
                              <p:cond delay="7750"/>
                            </p:stCondLst>
                            <p:childTnLst>
                              <p:par>
                                <p:cTn id="31" presetID="1" presetClass="entr" presetSubtype="0" fill="hold" grpId="0" nodeType="afterEffect">
                                  <p:stCondLst>
                                    <p:cond delay="250"/>
                                  </p:stCondLst>
                                  <p:childTnLst>
                                    <p:set>
                                      <p:cBhvr>
                                        <p:cTn id="32" dur="1" fill="hold">
                                          <p:stCondLst>
                                            <p:cond delay="0"/>
                                          </p:stCondLst>
                                        </p:cTn>
                                        <p:tgtEl>
                                          <p:spTgt spid="80"/>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0"/>
                                  </p:stCondLst>
                                  <p:childTnLst>
                                    <p:set>
                                      <p:cBhvr>
                                        <p:cTn id="35" dur="1" fill="hold">
                                          <p:stCondLst>
                                            <p:cond delay="0"/>
                                          </p:stCondLst>
                                        </p:cTn>
                                        <p:tgtEl>
                                          <p:spTgt spid="69"/>
                                        </p:tgtEl>
                                        <p:attrNameLst>
                                          <p:attrName>style.visibility</p:attrName>
                                        </p:attrNameLst>
                                      </p:cBhvr>
                                      <p:to>
                                        <p:strVal val="visible"/>
                                      </p:to>
                                    </p:set>
                                  </p:childTnLst>
                                </p:cTn>
                              </p:par>
                            </p:childTnLst>
                          </p:cTn>
                        </p:par>
                        <p:par>
                          <p:cTn id="36" fill="hold">
                            <p:stCondLst>
                              <p:cond delay="8000"/>
                            </p:stCondLst>
                            <p:childTnLst>
                              <p:par>
                                <p:cTn id="37" presetID="1" presetClass="exit" presetSubtype="0" fill="hold" nodeType="afterEffect">
                                  <p:stCondLst>
                                    <p:cond delay="1250"/>
                                  </p:stCondLst>
                                  <p:childTnLst>
                                    <p:set>
                                      <p:cBhvr>
                                        <p:cTn id="38" dur="1" fill="hold">
                                          <p:stCondLst>
                                            <p:cond delay="0"/>
                                          </p:stCondLst>
                                        </p:cTn>
                                        <p:tgtEl>
                                          <p:spTgt spid="79"/>
                                        </p:tgtEl>
                                        <p:attrNameLst>
                                          <p:attrName>style.visibility</p:attrName>
                                        </p:attrNameLst>
                                      </p:cBhvr>
                                      <p:to>
                                        <p:strVal val="hidden"/>
                                      </p:to>
                                    </p:set>
                                  </p:childTnLst>
                                </p:cTn>
                              </p:par>
                            </p:childTnLst>
                          </p:cTn>
                        </p:par>
                        <p:par>
                          <p:cTn id="39" fill="hold">
                            <p:stCondLst>
                              <p:cond delay="9250"/>
                            </p:stCondLst>
                            <p:childTnLst>
                              <p:par>
                                <p:cTn id="40" presetID="1" presetClass="exit" presetSubtype="0" fill="hold" nodeType="afterEffect">
                                  <p:stCondLst>
                                    <p:cond delay="0"/>
                                  </p:stCondLst>
                                  <p:childTnLst>
                                    <p:set>
                                      <p:cBhvr>
                                        <p:cTn id="41"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69" grpId="0"/>
      <p:bldP spid="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82">
            <a:extLst>
              <a:ext uri="{FF2B5EF4-FFF2-40B4-BE49-F238E27FC236}">
                <a16:creationId xmlns:a16="http://schemas.microsoft.com/office/drawing/2014/main" id="{51E4E444-B316-4510-80B2-F28ADBA27BCD}"/>
              </a:ext>
            </a:extLst>
          </p:cNvPr>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84" name="副标题 2">
            <a:extLst>
              <a:ext uri="{FF2B5EF4-FFF2-40B4-BE49-F238E27FC236}">
                <a16:creationId xmlns:a16="http://schemas.microsoft.com/office/drawing/2014/main" id="{2C8B099B-DB42-46B9-AACD-B5CDF506C185}"/>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Tiling rules</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85" name="矩形 84">
            <a:extLst>
              <a:ext uri="{FF2B5EF4-FFF2-40B4-BE49-F238E27FC236}">
                <a16:creationId xmlns:a16="http://schemas.microsoft.com/office/drawing/2014/main" id="{F1383AF6-6A88-47C8-B664-BF9CF95E7A14}"/>
              </a:ext>
            </a:extLst>
          </p:cNvPr>
          <p:cNvSpPr/>
          <p:nvPr/>
        </p:nvSpPr>
        <p:spPr>
          <a:xfrm>
            <a:off x="507218" y="1273442"/>
            <a:ext cx="4464877" cy="523220"/>
          </a:xfrm>
          <a:prstGeom prst="rect">
            <a:avLst/>
          </a:prstGeom>
        </p:spPr>
        <p:txBody>
          <a:bodyPr wrap="none">
            <a:spAutoFit/>
          </a:bodyPr>
          <a:lstStyle/>
          <a:p>
            <a:pPr marL="457200" indent="-457200">
              <a:buFont typeface="Wingdings" panose="05000000000000000000" pitchFamily="2" charset="2"/>
              <a:buChar char="Ø"/>
            </a:pPr>
            <a:r>
              <a:rPr lang="en-US" altLang="zh-CN" sz="2800" dirty="0">
                <a:solidFill>
                  <a:srgbClr val="000000"/>
                </a:solidFill>
                <a:latin typeface="Calibri" panose="020F0502020204030204" pitchFamily="34" charset="0"/>
                <a:cs typeface="Calibri" panose="020F0502020204030204" pitchFamily="34" charset="0"/>
              </a:rPr>
              <a:t>Reflection rule I (IH3;2,5): </a:t>
            </a:r>
          </a:p>
        </p:txBody>
      </p:sp>
      <p:sp>
        <p:nvSpPr>
          <p:cNvPr id="86" name="日期占位符 5">
            <a:extLst>
              <a:ext uri="{FF2B5EF4-FFF2-40B4-BE49-F238E27FC236}">
                <a16:creationId xmlns:a16="http://schemas.microsoft.com/office/drawing/2014/main" id="{AB337ED9-6956-48DD-9CAF-A202785F89B1}"/>
              </a:ext>
            </a:extLst>
          </p:cNvPr>
          <p:cNvSpPr>
            <a:spLocks noGrp="1"/>
          </p:cNvSpPr>
          <p:nvPr>
            <p:ph type="dt" sz="half" idx="10"/>
          </p:nvPr>
        </p:nvSpPr>
        <p:spPr>
          <a:xfrm>
            <a:off x="838200" y="6356350"/>
            <a:ext cx="2743200" cy="365125"/>
          </a:xfrm>
        </p:spPr>
        <p:txBody>
          <a:bodyPr/>
          <a:lstStyle/>
          <a:p>
            <a:fld id="{B0A5A85C-544E-4D6F-9CCE-3D9FAC2D47AF}"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87" name="页脚占位符 6">
            <a:extLst>
              <a:ext uri="{FF2B5EF4-FFF2-40B4-BE49-F238E27FC236}">
                <a16:creationId xmlns:a16="http://schemas.microsoft.com/office/drawing/2014/main" id="{0EBC60E9-6C7D-4ED6-B7D6-9308BE4F2270}"/>
              </a:ext>
            </a:extLst>
          </p:cNvPr>
          <p:cNvSpPr>
            <a:spLocks noGrp="1"/>
          </p:cNvSpPr>
          <p:nvPr>
            <p:ph type="ftr" sz="quarter" idx="11"/>
          </p:nvPr>
        </p:nvSpPr>
        <p:spPr>
          <a:xfrm>
            <a:off x="4038600" y="6356350"/>
            <a:ext cx="4114800" cy="365125"/>
          </a:xfrm>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88" name="灯片编号占位符 7">
            <a:extLst>
              <a:ext uri="{FF2B5EF4-FFF2-40B4-BE49-F238E27FC236}">
                <a16:creationId xmlns:a16="http://schemas.microsoft.com/office/drawing/2014/main" id="{150E01E4-7C60-4698-9006-D51C5F335C16}"/>
              </a:ext>
            </a:extLst>
          </p:cNvPr>
          <p:cNvSpPr>
            <a:spLocks noGrp="1"/>
          </p:cNvSpPr>
          <p:nvPr>
            <p:ph type="sldNum" sz="quarter" idx="12"/>
          </p:nvPr>
        </p:nvSpPr>
        <p:spPr>
          <a:xfrm>
            <a:off x="8610600" y="6356350"/>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12</a:t>
            </a:fld>
            <a:endParaRPr lang="zh-CN" altLang="en-US">
              <a:latin typeface="Calibri" panose="020F0502020204030204" pitchFamily="34" charset="0"/>
              <a:cs typeface="Calibri" panose="020F0502020204030204" pitchFamily="34" charset="0"/>
            </a:endParaRPr>
          </a:p>
        </p:txBody>
      </p:sp>
      <p:grpSp>
        <p:nvGrpSpPr>
          <p:cNvPr id="172" name="组合 171">
            <a:extLst>
              <a:ext uri="{FF2B5EF4-FFF2-40B4-BE49-F238E27FC236}">
                <a16:creationId xmlns:a16="http://schemas.microsoft.com/office/drawing/2014/main" id="{2DE294DA-F767-43CD-9D30-74FC4DF4EE09}"/>
              </a:ext>
            </a:extLst>
          </p:cNvPr>
          <p:cNvGrpSpPr/>
          <p:nvPr/>
        </p:nvGrpSpPr>
        <p:grpSpPr>
          <a:xfrm>
            <a:off x="3051497" y="3245852"/>
            <a:ext cx="3037603" cy="2809487"/>
            <a:chOff x="1639341" y="3527788"/>
            <a:chExt cx="3037603" cy="2809487"/>
          </a:xfrm>
        </p:grpSpPr>
        <p:sp>
          <p:nvSpPr>
            <p:cNvPr id="173" name="任意多边形 22">
              <a:extLst>
                <a:ext uri="{FF2B5EF4-FFF2-40B4-BE49-F238E27FC236}">
                  <a16:creationId xmlns:a16="http://schemas.microsoft.com/office/drawing/2014/main" id="{C4170AE0-DBA1-4968-BAFC-389633C8EFBC}"/>
                </a:ext>
              </a:extLst>
            </p:cNvPr>
            <p:cNvSpPr/>
            <p:nvPr/>
          </p:nvSpPr>
          <p:spPr>
            <a:xfrm>
              <a:off x="1639341" y="3527788"/>
              <a:ext cx="3029123" cy="2762802"/>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grpSp>
          <p:nvGrpSpPr>
            <p:cNvPr id="174" name="组合 173">
              <a:extLst>
                <a:ext uri="{FF2B5EF4-FFF2-40B4-BE49-F238E27FC236}">
                  <a16:creationId xmlns:a16="http://schemas.microsoft.com/office/drawing/2014/main" id="{8D376F11-DCA0-47DD-8F0D-89F004B86F32}"/>
                </a:ext>
              </a:extLst>
            </p:cNvPr>
            <p:cNvGrpSpPr/>
            <p:nvPr/>
          </p:nvGrpSpPr>
          <p:grpSpPr>
            <a:xfrm>
              <a:off x="1901635" y="3557263"/>
              <a:ext cx="2775309" cy="2780012"/>
              <a:chOff x="6945084" y="4330493"/>
              <a:chExt cx="1442566" cy="1445011"/>
            </a:xfrm>
          </p:grpSpPr>
          <p:sp>
            <p:nvSpPr>
              <p:cNvPr id="175" name="文本框 9">
                <a:extLst>
                  <a:ext uri="{FF2B5EF4-FFF2-40B4-BE49-F238E27FC236}">
                    <a16:creationId xmlns:a16="http://schemas.microsoft.com/office/drawing/2014/main" id="{F009BA47-9552-4B9F-AEC5-E7EB6A939ED6}"/>
                  </a:ext>
                </a:extLst>
              </p:cNvPr>
              <p:cNvSpPr txBox="1"/>
              <p:nvPr/>
            </p:nvSpPr>
            <p:spPr>
              <a:xfrm>
                <a:off x="8009640" y="4330493"/>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176" name="文本框 10">
                <a:extLst>
                  <a:ext uri="{FF2B5EF4-FFF2-40B4-BE49-F238E27FC236}">
                    <a16:creationId xmlns:a16="http://schemas.microsoft.com/office/drawing/2014/main" id="{0697EB04-20C3-4720-8C58-C4F21FC26B70}"/>
                  </a:ext>
                </a:extLst>
              </p:cNvPr>
              <p:cNvSpPr txBox="1"/>
              <p:nvPr/>
            </p:nvSpPr>
            <p:spPr>
              <a:xfrm>
                <a:off x="7972486" y="5471546"/>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177" name="文本框 11">
                <a:extLst>
                  <a:ext uri="{FF2B5EF4-FFF2-40B4-BE49-F238E27FC236}">
                    <a16:creationId xmlns:a16="http://schemas.microsoft.com/office/drawing/2014/main" id="{F71D5BE7-1199-4A02-A8FF-E4C0F65B06CE}"/>
                  </a:ext>
                </a:extLst>
              </p:cNvPr>
              <p:cNvSpPr txBox="1"/>
              <p:nvPr/>
            </p:nvSpPr>
            <p:spPr>
              <a:xfrm>
                <a:off x="6945084" y="5156218"/>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178" name="文本框 12">
                <a:extLst>
                  <a:ext uri="{FF2B5EF4-FFF2-40B4-BE49-F238E27FC236}">
                    <a16:creationId xmlns:a16="http://schemas.microsoft.com/office/drawing/2014/main" id="{3FAAEABF-7383-4E88-B24A-6E489CCECE3C}"/>
                  </a:ext>
                </a:extLst>
              </p:cNvPr>
              <p:cNvSpPr txBox="1"/>
              <p:nvPr/>
            </p:nvSpPr>
            <p:spPr>
              <a:xfrm>
                <a:off x="8183345" y="4855245"/>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p:grpSp>
      <p:grpSp>
        <p:nvGrpSpPr>
          <p:cNvPr id="61" name="组合 60">
            <a:extLst>
              <a:ext uri="{FF2B5EF4-FFF2-40B4-BE49-F238E27FC236}">
                <a16:creationId xmlns:a16="http://schemas.microsoft.com/office/drawing/2014/main" id="{A2740823-A485-4FE7-B8AC-C48BFF9448F9}"/>
              </a:ext>
            </a:extLst>
          </p:cNvPr>
          <p:cNvGrpSpPr/>
          <p:nvPr/>
        </p:nvGrpSpPr>
        <p:grpSpPr>
          <a:xfrm>
            <a:off x="3056661" y="3245848"/>
            <a:ext cx="3037603" cy="2809491"/>
            <a:chOff x="1639341" y="3527788"/>
            <a:chExt cx="3037603" cy="2809491"/>
          </a:xfrm>
        </p:grpSpPr>
        <p:sp>
          <p:nvSpPr>
            <p:cNvPr id="62" name="任意多边形 22">
              <a:extLst>
                <a:ext uri="{FF2B5EF4-FFF2-40B4-BE49-F238E27FC236}">
                  <a16:creationId xmlns:a16="http://schemas.microsoft.com/office/drawing/2014/main" id="{EC8919FF-FE5B-4EB8-9889-6E9B5E12B648}"/>
                </a:ext>
              </a:extLst>
            </p:cNvPr>
            <p:cNvSpPr/>
            <p:nvPr/>
          </p:nvSpPr>
          <p:spPr>
            <a:xfrm>
              <a:off x="1639341" y="3527788"/>
              <a:ext cx="3029123" cy="2762802"/>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grpSp>
          <p:nvGrpSpPr>
            <p:cNvPr id="63" name="组合 62">
              <a:extLst>
                <a:ext uri="{FF2B5EF4-FFF2-40B4-BE49-F238E27FC236}">
                  <a16:creationId xmlns:a16="http://schemas.microsoft.com/office/drawing/2014/main" id="{F2F4E603-3EDB-4C35-9B4C-BD1278CEB5A3}"/>
                </a:ext>
              </a:extLst>
            </p:cNvPr>
            <p:cNvGrpSpPr/>
            <p:nvPr/>
          </p:nvGrpSpPr>
          <p:grpSpPr>
            <a:xfrm>
              <a:off x="1901635" y="3557266"/>
              <a:ext cx="2775309" cy="2780013"/>
              <a:chOff x="6945084" y="4330493"/>
              <a:chExt cx="1442566" cy="1445011"/>
            </a:xfrm>
          </p:grpSpPr>
          <p:sp>
            <p:nvSpPr>
              <p:cNvPr id="64" name="文本框 9">
                <a:extLst>
                  <a:ext uri="{FF2B5EF4-FFF2-40B4-BE49-F238E27FC236}">
                    <a16:creationId xmlns:a16="http://schemas.microsoft.com/office/drawing/2014/main" id="{38D26047-484A-47CC-9182-C6830DAD99D4}"/>
                  </a:ext>
                </a:extLst>
              </p:cNvPr>
              <p:cNvSpPr txBox="1"/>
              <p:nvPr/>
            </p:nvSpPr>
            <p:spPr>
              <a:xfrm>
                <a:off x="8009640" y="4330493"/>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65" name="文本框 10">
                <a:extLst>
                  <a:ext uri="{FF2B5EF4-FFF2-40B4-BE49-F238E27FC236}">
                    <a16:creationId xmlns:a16="http://schemas.microsoft.com/office/drawing/2014/main" id="{4A2692C8-E98A-4547-8091-0161D37FD34E}"/>
                  </a:ext>
                </a:extLst>
              </p:cNvPr>
              <p:cNvSpPr txBox="1"/>
              <p:nvPr/>
            </p:nvSpPr>
            <p:spPr>
              <a:xfrm>
                <a:off x="7972486" y="5471546"/>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66" name="文本框 11">
                <a:extLst>
                  <a:ext uri="{FF2B5EF4-FFF2-40B4-BE49-F238E27FC236}">
                    <a16:creationId xmlns:a16="http://schemas.microsoft.com/office/drawing/2014/main" id="{116B475B-2867-46A2-9397-05D7F683C063}"/>
                  </a:ext>
                </a:extLst>
              </p:cNvPr>
              <p:cNvSpPr txBox="1"/>
              <p:nvPr/>
            </p:nvSpPr>
            <p:spPr>
              <a:xfrm>
                <a:off x="6945084" y="5156218"/>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67" name="文本框 12">
                <a:extLst>
                  <a:ext uri="{FF2B5EF4-FFF2-40B4-BE49-F238E27FC236}">
                    <a16:creationId xmlns:a16="http://schemas.microsoft.com/office/drawing/2014/main" id="{14AB12B2-220F-4257-9F1C-23DEA5ADB1A2}"/>
                  </a:ext>
                </a:extLst>
              </p:cNvPr>
              <p:cNvSpPr txBox="1"/>
              <p:nvPr/>
            </p:nvSpPr>
            <p:spPr>
              <a:xfrm>
                <a:off x="8183345" y="4855245"/>
                <a:ext cx="204305" cy="30395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p:grpSp>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D8ED3746-4C3F-4CFB-A458-00FB151777A7}"/>
                  </a:ext>
                </a:extLst>
              </p:cNvPr>
              <p:cNvSpPr txBox="1"/>
              <p:nvPr/>
            </p:nvSpPr>
            <p:spPr>
              <a:xfrm>
                <a:off x="4519850" y="4463384"/>
                <a:ext cx="91446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68" name="文本框 67">
                <a:extLst>
                  <a:ext uri="{FF2B5EF4-FFF2-40B4-BE49-F238E27FC236}">
                    <a16:creationId xmlns:a16="http://schemas.microsoft.com/office/drawing/2014/main" id="{D8ED3746-4C3F-4CFB-A458-00FB151777A7}"/>
                  </a:ext>
                </a:extLst>
              </p:cNvPr>
              <p:cNvSpPr txBox="1">
                <a:spLocks noRot="1" noChangeAspect="1" noMove="1" noResize="1" noEditPoints="1" noAdjustHandles="1" noChangeArrowheads="1" noChangeShapeType="1" noTextEdit="1"/>
              </p:cNvSpPr>
              <p:nvPr/>
            </p:nvSpPr>
            <p:spPr>
              <a:xfrm>
                <a:off x="4519850" y="4463384"/>
                <a:ext cx="914460" cy="58477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9" name="文本框 178">
                <a:extLst>
                  <a:ext uri="{FF2B5EF4-FFF2-40B4-BE49-F238E27FC236}">
                    <a16:creationId xmlns:a16="http://schemas.microsoft.com/office/drawing/2014/main" id="{0B637242-B720-4126-B9C5-87535C15B24C}"/>
                  </a:ext>
                </a:extLst>
              </p:cNvPr>
              <p:cNvSpPr txBox="1"/>
              <p:nvPr/>
            </p:nvSpPr>
            <p:spPr>
              <a:xfrm>
                <a:off x="4561681" y="1701750"/>
                <a:ext cx="91446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smtClean="0">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179" name="文本框 178">
                <a:extLst>
                  <a:ext uri="{FF2B5EF4-FFF2-40B4-BE49-F238E27FC236}">
                    <a16:creationId xmlns:a16="http://schemas.microsoft.com/office/drawing/2014/main" id="{0B637242-B720-4126-B9C5-87535C15B24C}"/>
                  </a:ext>
                </a:extLst>
              </p:cNvPr>
              <p:cNvSpPr txBox="1">
                <a:spLocks noRot="1" noChangeAspect="1" noMove="1" noResize="1" noEditPoints="1" noAdjustHandles="1" noChangeArrowheads="1" noChangeShapeType="1" noTextEdit="1"/>
              </p:cNvSpPr>
              <p:nvPr/>
            </p:nvSpPr>
            <p:spPr>
              <a:xfrm>
                <a:off x="4561681" y="1701750"/>
                <a:ext cx="914460" cy="584775"/>
              </a:xfrm>
              <a:prstGeom prst="rect">
                <a:avLst/>
              </a:prstGeom>
              <a:blipFill>
                <a:blip r:embed="rId4"/>
                <a:stretch>
                  <a:fillRect/>
                </a:stretch>
              </a:blipFill>
            </p:spPr>
            <p:txBody>
              <a:bodyPr/>
              <a:lstStyle/>
              <a:p>
                <a:r>
                  <a:rPr lang="zh-CN" altLang="en-US">
                    <a:noFill/>
                  </a:rPr>
                  <a:t> </a:t>
                </a:r>
              </a:p>
            </p:txBody>
          </p:sp>
        </mc:Fallback>
      </mc:AlternateContent>
      <p:grpSp>
        <p:nvGrpSpPr>
          <p:cNvPr id="155" name="组合 154">
            <a:extLst>
              <a:ext uri="{FF2B5EF4-FFF2-40B4-BE49-F238E27FC236}">
                <a16:creationId xmlns:a16="http://schemas.microsoft.com/office/drawing/2014/main" id="{F709C802-3811-4466-8767-52F4C776E836}"/>
              </a:ext>
            </a:extLst>
          </p:cNvPr>
          <p:cNvGrpSpPr/>
          <p:nvPr/>
        </p:nvGrpSpPr>
        <p:grpSpPr>
          <a:xfrm>
            <a:off x="3085800" y="972961"/>
            <a:ext cx="3040603" cy="2786641"/>
            <a:chOff x="14216446" y="2220198"/>
            <a:chExt cx="1585546" cy="1453118"/>
          </a:xfrm>
        </p:grpSpPr>
        <p:sp>
          <p:nvSpPr>
            <p:cNvPr id="156" name="任意多边形 22">
              <a:extLst>
                <a:ext uri="{FF2B5EF4-FFF2-40B4-BE49-F238E27FC236}">
                  <a16:creationId xmlns:a16="http://schemas.microsoft.com/office/drawing/2014/main" id="{56442BDC-B77C-47B8-873F-649A1BDBC488}"/>
                </a:ext>
              </a:extLst>
            </p:cNvPr>
            <p:cNvSpPr/>
            <p:nvPr/>
          </p:nvSpPr>
          <p:spPr>
            <a:xfrm rot="153487" flipV="1">
              <a:off x="14216446" y="2220198"/>
              <a:ext cx="1584347" cy="143997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 name="connsiteX0" fmla="*/ 0 w 1579562"/>
                <a:gd name="connsiteY0" fmla="*/ 987858 h 1376912"/>
                <a:gd name="connsiteX1" fmla="*/ 1367616 w 1579562"/>
                <a:gd name="connsiteY1" fmla="*/ 0 h 1376912"/>
                <a:gd name="connsiteX2" fmla="*/ 1579562 w 1579562"/>
                <a:gd name="connsiteY2" fmla="*/ 638032 h 1376912"/>
                <a:gd name="connsiteX3" fmla="*/ 1328737 w 1579562"/>
                <a:gd name="connsiteY3" fmla="*/ 1376912 h 1376912"/>
                <a:gd name="connsiteX4" fmla="*/ 0 w 1579562"/>
                <a:gd name="connsiteY4" fmla="*/ 987858 h 1376912"/>
                <a:gd name="connsiteX0" fmla="*/ 0 w 1578995"/>
                <a:gd name="connsiteY0" fmla="*/ 975726 h 1376912"/>
                <a:gd name="connsiteX1" fmla="*/ 1367049 w 1578995"/>
                <a:gd name="connsiteY1" fmla="*/ 0 h 1376912"/>
                <a:gd name="connsiteX2" fmla="*/ 1578995 w 1578995"/>
                <a:gd name="connsiteY2" fmla="*/ 638032 h 1376912"/>
                <a:gd name="connsiteX3" fmla="*/ 1328170 w 1578995"/>
                <a:gd name="connsiteY3" fmla="*/ 1376912 h 1376912"/>
                <a:gd name="connsiteX4" fmla="*/ 0 w 1578995"/>
                <a:gd name="connsiteY4" fmla="*/ 975726 h 1376912"/>
                <a:gd name="connsiteX0" fmla="*/ 0 w 1584347"/>
                <a:gd name="connsiteY0" fmla="*/ 975726 h 1376912"/>
                <a:gd name="connsiteX1" fmla="*/ 1367049 w 1584347"/>
                <a:gd name="connsiteY1" fmla="*/ 0 h 1376912"/>
                <a:gd name="connsiteX2" fmla="*/ 1584347 w 1584347"/>
                <a:gd name="connsiteY2" fmla="*/ 659534 h 1376912"/>
                <a:gd name="connsiteX3" fmla="*/ 1328170 w 1584347"/>
                <a:gd name="connsiteY3" fmla="*/ 1376912 h 1376912"/>
                <a:gd name="connsiteX4" fmla="*/ 0 w 1584347"/>
                <a:gd name="connsiteY4" fmla="*/ 975726 h 1376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47" h="1376912">
                  <a:moveTo>
                    <a:pt x="0" y="975726"/>
                  </a:moveTo>
                  <a:lnTo>
                    <a:pt x="1367049" y="0"/>
                  </a:lnTo>
                  <a:lnTo>
                    <a:pt x="1584347" y="659534"/>
                  </a:lnTo>
                  <a:lnTo>
                    <a:pt x="1328170" y="1376912"/>
                  </a:lnTo>
                  <a:lnTo>
                    <a:pt x="0" y="97572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sp>
          <p:nvSpPr>
            <p:cNvPr id="157" name="文本框 9">
              <a:extLst>
                <a:ext uri="{FF2B5EF4-FFF2-40B4-BE49-F238E27FC236}">
                  <a16:creationId xmlns:a16="http://schemas.microsoft.com/office/drawing/2014/main" id="{23C69633-BA5E-41AD-B1C6-E36E74BDA7E4}"/>
                </a:ext>
              </a:extLst>
            </p:cNvPr>
            <p:cNvSpPr txBox="1"/>
            <p:nvPr/>
          </p:nvSpPr>
          <p:spPr>
            <a:xfrm rot="10800000" flipV="1">
              <a:off x="15400080" y="3368380"/>
              <a:ext cx="204962" cy="3049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158" name="文本框 10">
              <a:extLst>
                <a:ext uri="{FF2B5EF4-FFF2-40B4-BE49-F238E27FC236}">
                  <a16:creationId xmlns:a16="http://schemas.microsoft.com/office/drawing/2014/main" id="{A246B536-4748-4547-8361-095F2042562D}"/>
                </a:ext>
              </a:extLst>
            </p:cNvPr>
            <p:cNvSpPr txBox="1"/>
            <p:nvPr/>
          </p:nvSpPr>
          <p:spPr>
            <a:xfrm rot="10800000" flipV="1">
              <a:off x="15413884" y="2226802"/>
              <a:ext cx="204962" cy="3049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159" name="文本框 11">
              <a:extLst>
                <a:ext uri="{FF2B5EF4-FFF2-40B4-BE49-F238E27FC236}">
                  <a16:creationId xmlns:a16="http://schemas.microsoft.com/office/drawing/2014/main" id="{FE06BFB3-7017-4D9B-B1C9-0CB5881262DE}"/>
                </a:ext>
              </a:extLst>
            </p:cNvPr>
            <p:cNvSpPr txBox="1"/>
            <p:nvPr/>
          </p:nvSpPr>
          <p:spPr>
            <a:xfrm rot="10800000" flipV="1">
              <a:off x="14373433" y="2495959"/>
              <a:ext cx="204962" cy="3049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160" name="文本框 12">
              <a:extLst>
                <a:ext uri="{FF2B5EF4-FFF2-40B4-BE49-F238E27FC236}">
                  <a16:creationId xmlns:a16="http://schemas.microsoft.com/office/drawing/2014/main" id="{D1249E35-FA6B-497E-8E91-C1923AFB7B48}"/>
                </a:ext>
              </a:extLst>
            </p:cNvPr>
            <p:cNvSpPr txBox="1"/>
            <p:nvPr/>
          </p:nvSpPr>
          <p:spPr>
            <a:xfrm rot="10800000" flipV="1">
              <a:off x="15597030" y="2851898"/>
              <a:ext cx="204962" cy="3049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p:sp>
        <p:nvSpPr>
          <p:cNvPr id="168" name="箭头: 右弧形 167">
            <a:extLst>
              <a:ext uri="{FF2B5EF4-FFF2-40B4-BE49-F238E27FC236}">
                <a16:creationId xmlns:a16="http://schemas.microsoft.com/office/drawing/2014/main" id="{9000A628-8E4F-46BB-B369-0337BAD8FCEB}"/>
              </a:ext>
            </a:extLst>
          </p:cNvPr>
          <p:cNvSpPr/>
          <p:nvPr/>
        </p:nvSpPr>
        <p:spPr>
          <a:xfrm rot="16468968">
            <a:off x="6362417" y="1961241"/>
            <a:ext cx="265491" cy="298816"/>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solidFill>
                <a:schemeClr val="tx1"/>
              </a:solidFill>
              <a:latin typeface="Calibri" panose="020F0502020204030204" pitchFamily="34" charset="0"/>
              <a:cs typeface="Calibri" panose="020F0502020204030204" pitchFamily="34" charset="0"/>
            </a:endParaRPr>
          </a:p>
        </p:txBody>
      </p:sp>
      <p:cxnSp>
        <p:nvCxnSpPr>
          <p:cNvPr id="161" name="直接箭头连接符 160">
            <a:extLst>
              <a:ext uri="{FF2B5EF4-FFF2-40B4-BE49-F238E27FC236}">
                <a16:creationId xmlns:a16="http://schemas.microsoft.com/office/drawing/2014/main" id="{4F2E687F-A284-4C9E-87DC-CFA82A9BAA46}"/>
              </a:ext>
            </a:extLst>
          </p:cNvPr>
          <p:cNvCxnSpPr>
            <a:cxnSpLocks/>
          </p:cNvCxnSpPr>
          <p:nvPr/>
        </p:nvCxnSpPr>
        <p:spPr>
          <a:xfrm flipV="1">
            <a:off x="5657501" y="462958"/>
            <a:ext cx="45936" cy="2774871"/>
          </a:xfrm>
          <a:prstGeom prst="straightConnector1">
            <a:avLst/>
          </a:prstGeom>
          <a:ln w="38100">
            <a:solidFill>
              <a:schemeClr val="accent6"/>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162" name="组合 161">
            <a:extLst>
              <a:ext uri="{FF2B5EF4-FFF2-40B4-BE49-F238E27FC236}">
                <a16:creationId xmlns:a16="http://schemas.microsoft.com/office/drawing/2014/main" id="{89508D34-58F0-4549-B8BD-88BF0C9C89E5}"/>
              </a:ext>
            </a:extLst>
          </p:cNvPr>
          <p:cNvGrpSpPr/>
          <p:nvPr/>
        </p:nvGrpSpPr>
        <p:grpSpPr>
          <a:xfrm>
            <a:off x="2730153" y="1606671"/>
            <a:ext cx="3748644" cy="931066"/>
            <a:chOff x="1264116" y="4677518"/>
            <a:chExt cx="3748644" cy="931066"/>
          </a:xfrm>
        </p:grpSpPr>
        <p:cxnSp>
          <p:nvCxnSpPr>
            <p:cNvPr id="163" name="直接箭头连接符 162">
              <a:extLst>
                <a:ext uri="{FF2B5EF4-FFF2-40B4-BE49-F238E27FC236}">
                  <a16:creationId xmlns:a16="http://schemas.microsoft.com/office/drawing/2014/main" id="{B25B5375-A5B5-4A50-BB22-4EB414046D05}"/>
                </a:ext>
              </a:extLst>
            </p:cNvPr>
            <p:cNvCxnSpPr>
              <a:cxnSpLocks/>
            </p:cNvCxnSpPr>
            <p:nvPr/>
          </p:nvCxnSpPr>
          <p:spPr>
            <a:xfrm rot="-120000" flipV="1">
              <a:off x="4671826" y="4807035"/>
              <a:ext cx="17883" cy="395886"/>
            </a:xfrm>
            <a:prstGeom prst="straightConnector1">
              <a:avLst/>
            </a:prstGeom>
            <a:ln w="28575">
              <a:solidFill>
                <a:schemeClr val="accent4"/>
              </a:solidFill>
              <a:prstDash val="sysDot"/>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64" name="直接箭头连接符 163">
              <a:extLst>
                <a:ext uri="{FF2B5EF4-FFF2-40B4-BE49-F238E27FC236}">
                  <a16:creationId xmlns:a16="http://schemas.microsoft.com/office/drawing/2014/main" id="{9CC1F2F2-ECD5-4702-8360-46B3A7D06006}"/>
                </a:ext>
              </a:extLst>
            </p:cNvPr>
            <p:cNvCxnSpPr>
              <a:cxnSpLocks/>
            </p:cNvCxnSpPr>
            <p:nvPr/>
          </p:nvCxnSpPr>
          <p:spPr>
            <a:xfrm rot="-120000" flipV="1">
              <a:off x="1613765" y="5120250"/>
              <a:ext cx="17883" cy="395886"/>
            </a:xfrm>
            <a:prstGeom prst="straightConnector1">
              <a:avLst/>
            </a:prstGeom>
            <a:ln w="28575">
              <a:solidFill>
                <a:schemeClr val="accent4"/>
              </a:solidFill>
              <a:prstDash val="sysDot"/>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65" name="文本框 11">
              <a:extLst>
                <a:ext uri="{FF2B5EF4-FFF2-40B4-BE49-F238E27FC236}">
                  <a16:creationId xmlns:a16="http://schemas.microsoft.com/office/drawing/2014/main" id="{6F1F6585-8BB9-4407-9023-634A33244B67}"/>
                </a:ext>
              </a:extLst>
            </p:cNvPr>
            <p:cNvSpPr txBox="1"/>
            <p:nvPr/>
          </p:nvSpPr>
          <p:spPr>
            <a:xfrm>
              <a:off x="1264116" y="5085364"/>
              <a:ext cx="373820"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i="1" dirty="0">
                  <a:latin typeface="Calibri" panose="020F0502020204030204" pitchFamily="34" charset="0"/>
                  <a:ea typeface="Cambria" panose="02040503050406030204" pitchFamily="18" charset="0"/>
                  <a:cs typeface="Calibri" panose="020F0502020204030204" pitchFamily="34" charset="0"/>
                </a:rPr>
                <a:t>d</a:t>
              </a:r>
              <a:endParaRPr lang="zh-CN" altLang="en-US" sz="2800" b="1" i="1" dirty="0">
                <a:latin typeface="Calibri" panose="020F0502020204030204" pitchFamily="34" charset="0"/>
                <a:cs typeface="Calibri" panose="020F0502020204030204" pitchFamily="34" charset="0"/>
              </a:endParaRPr>
            </a:p>
          </p:txBody>
        </p:sp>
        <p:sp>
          <p:nvSpPr>
            <p:cNvPr id="166" name="文本框 11">
              <a:extLst>
                <a:ext uri="{FF2B5EF4-FFF2-40B4-BE49-F238E27FC236}">
                  <a16:creationId xmlns:a16="http://schemas.microsoft.com/office/drawing/2014/main" id="{721AE19E-A606-4C3B-B6DF-819223737036}"/>
                </a:ext>
              </a:extLst>
            </p:cNvPr>
            <p:cNvSpPr txBox="1"/>
            <p:nvPr/>
          </p:nvSpPr>
          <p:spPr>
            <a:xfrm>
              <a:off x="4638940" y="4677518"/>
              <a:ext cx="373820"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i="1" dirty="0">
                  <a:latin typeface="Calibri" panose="020F0502020204030204" pitchFamily="34" charset="0"/>
                  <a:ea typeface="Cambria" panose="02040503050406030204" pitchFamily="18" charset="0"/>
                  <a:cs typeface="Calibri" panose="020F0502020204030204" pitchFamily="34" charset="0"/>
                </a:rPr>
                <a:t>d</a:t>
              </a:r>
              <a:endParaRPr lang="zh-CN" altLang="en-US" sz="2800" b="1" i="1" dirty="0">
                <a:latin typeface="Calibri" panose="020F0502020204030204" pitchFamily="34" charset="0"/>
                <a:cs typeface="Calibri" panose="020F0502020204030204" pitchFamily="34" charset="0"/>
              </a:endParaRPr>
            </a:p>
          </p:txBody>
        </p:sp>
      </p:grpSp>
      <p:cxnSp>
        <p:nvCxnSpPr>
          <p:cNvPr id="180" name="直接箭头连接符 179">
            <a:extLst>
              <a:ext uri="{FF2B5EF4-FFF2-40B4-BE49-F238E27FC236}">
                <a16:creationId xmlns:a16="http://schemas.microsoft.com/office/drawing/2014/main" id="{BA81B311-615E-44F6-987D-7094DBAF85E2}"/>
              </a:ext>
            </a:extLst>
          </p:cNvPr>
          <p:cNvCxnSpPr>
            <a:cxnSpLocks/>
          </p:cNvCxnSpPr>
          <p:nvPr/>
        </p:nvCxnSpPr>
        <p:spPr>
          <a:xfrm flipV="1">
            <a:off x="5604838" y="3233779"/>
            <a:ext cx="45936" cy="2774871"/>
          </a:xfrm>
          <a:prstGeom prst="straightConnector1">
            <a:avLst/>
          </a:prstGeom>
          <a:ln w="7620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19" name="文本框 118">
                <a:extLst>
                  <a:ext uri="{FF2B5EF4-FFF2-40B4-BE49-F238E27FC236}">
                    <a16:creationId xmlns:a16="http://schemas.microsoft.com/office/drawing/2014/main" id="{8C6230B8-659F-4918-816D-D72F39DDD257}"/>
                  </a:ext>
                </a:extLst>
              </p:cNvPr>
              <p:cNvSpPr txBox="1"/>
              <p:nvPr/>
            </p:nvSpPr>
            <p:spPr>
              <a:xfrm>
                <a:off x="7669137" y="1891983"/>
                <a:ext cx="911526" cy="5847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119" name="文本框 118">
                <a:extLst>
                  <a:ext uri="{FF2B5EF4-FFF2-40B4-BE49-F238E27FC236}">
                    <a16:creationId xmlns:a16="http://schemas.microsoft.com/office/drawing/2014/main" id="{8C6230B8-659F-4918-816D-D72F39DDD257}"/>
                  </a:ext>
                </a:extLst>
              </p:cNvPr>
              <p:cNvSpPr txBox="1">
                <a:spLocks noRot="1" noChangeAspect="1" noMove="1" noResize="1" noEditPoints="1" noAdjustHandles="1" noChangeArrowheads="1" noChangeShapeType="1" noTextEdit="1"/>
              </p:cNvSpPr>
              <p:nvPr/>
            </p:nvSpPr>
            <p:spPr>
              <a:xfrm>
                <a:off x="7669137" y="1891983"/>
                <a:ext cx="911526" cy="584776"/>
              </a:xfrm>
              <a:prstGeom prst="rect">
                <a:avLst/>
              </a:prstGeom>
              <a:blipFill>
                <a:blip r:embed="rId5"/>
                <a:stretch>
                  <a:fillRect/>
                </a:stretch>
              </a:blipFill>
            </p:spPr>
            <p:txBody>
              <a:bodyPr/>
              <a:lstStyle/>
              <a:p>
                <a:r>
                  <a:rPr lang="zh-CN" altLang="en-US">
                    <a:noFill/>
                  </a:rPr>
                  <a:t> </a:t>
                </a:r>
              </a:p>
            </p:txBody>
          </p:sp>
        </mc:Fallback>
      </mc:AlternateContent>
      <p:grpSp>
        <p:nvGrpSpPr>
          <p:cNvPr id="181" name="组合 180">
            <a:extLst>
              <a:ext uri="{FF2B5EF4-FFF2-40B4-BE49-F238E27FC236}">
                <a16:creationId xmlns:a16="http://schemas.microsoft.com/office/drawing/2014/main" id="{F962FB74-FB03-4FD0-91ED-60C493544A1C}"/>
              </a:ext>
            </a:extLst>
          </p:cNvPr>
          <p:cNvGrpSpPr/>
          <p:nvPr/>
        </p:nvGrpSpPr>
        <p:grpSpPr>
          <a:xfrm>
            <a:off x="3040511" y="3724396"/>
            <a:ext cx="3040603" cy="2786641"/>
            <a:chOff x="14216446" y="2220198"/>
            <a:chExt cx="1585546" cy="1453118"/>
          </a:xfrm>
        </p:grpSpPr>
        <p:sp>
          <p:nvSpPr>
            <p:cNvPr id="182" name="任意多边形 22">
              <a:extLst>
                <a:ext uri="{FF2B5EF4-FFF2-40B4-BE49-F238E27FC236}">
                  <a16:creationId xmlns:a16="http://schemas.microsoft.com/office/drawing/2014/main" id="{E370A8D7-FFF2-4E5D-938D-0E9C6E17E7B3}"/>
                </a:ext>
              </a:extLst>
            </p:cNvPr>
            <p:cNvSpPr/>
            <p:nvPr/>
          </p:nvSpPr>
          <p:spPr>
            <a:xfrm rot="153487" flipV="1">
              <a:off x="14216446" y="2220198"/>
              <a:ext cx="1584347" cy="143997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 name="connsiteX0" fmla="*/ 0 w 1579562"/>
                <a:gd name="connsiteY0" fmla="*/ 987858 h 1376912"/>
                <a:gd name="connsiteX1" fmla="*/ 1367616 w 1579562"/>
                <a:gd name="connsiteY1" fmla="*/ 0 h 1376912"/>
                <a:gd name="connsiteX2" fmla="*/ 1579562 w 1579562"/>
                <a:gd name="connsiteY2" fmla="*/ 638032 h 1376912"/>
                <a:gd name="connsiteX3" fmla="*/ 1328737 w 1579562"/>
                <a:gd name="connsiteY3" fmla="*/ 1376912 h 1376912"/>
                <a:gd name="connsiteX4" fmla="*/ 0 w 1579562"/>
                <a:gd name="connsiteY4" fmla="*/ 987858 h 1376912"/>
                <a:gd name="connsiteX0" fmla="*/ 0 w 1578995"/>
                <a:gd name="connsiteY0" fmla="*/ 975726 h 1376912"/>
                <a:gd name="connsiteX1" fmla="*/ 1367049 w 1578995"/>
                <a:gd name="connsiteY1" fmla="*/ 0 h 1376912"/>
                <a:gd name="connsiteX2" fmla="*/ 1578995 w 1578995"/>
                <a:gd name="connsiteY2" fmla="*/ 638032 h 1376912"/>
                <a:gd name="connsiteX3" fmla="*/ 1328170 w 1578995"/>
                <a:gd name="connsiteY3" fmla="*/ 1376912 h 1376912"/>
                <a:gd name="connsiteX4" fmla="*/ 0 w 1578995"/>
                <a:gd name="connsiteY4" fmla="*/ 975726 h 1376912"/>
                <a:gd name="connsiteX0" fmla="*/ 0 w 1584347"/>
                <a:gd name="connsiteY0" fmla="*/ 975726 h 1376912"/>
                <a:gd name="connsiteX1" fmla="*/ 1367049 w 1584347"/>
                <a:gd name="connsiteY1" fmla="*/ 0 h 1376912"/>
                <a:gd name="connsiteX2" fmla="*/ 1584347 w 1584347"/>
                <a:gd name="connsiteY2" fmla="*/ 659534 h 1376912"/>
                <a:gd name="connsiteX3" fmla="*/ 1328170 w 1584347"/>
                <a:gd name="connsiteY3" fmla="*/ 1376912 h 1376912"/>
                <a:gd name="connsiteX4" fmla="*/ 0 w 1584347"/>
                <a:gd name="connsiteY4" fmla="*/ 975726 h 1376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47" h="1376912">
                  <a:moveTo>
                    <a:pt x="0" y="975726"/>
                  </a:moveTo>
                  <a:lnTo>
                    <a:pt x="1367049" y="0"/>
                  </a:lnTo>
                  <a:lnTo>
                    <a:pt x="1584347" y="659534"/>
                  </a:lnTo>
                  <a:lnTo>
                    <a:pt x="1328170" y="1376912"/>
                  </a:lnTo>
                  <a:lnTo>
                    <a:pt x="0" y="97572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sp>
          <p:nvSpPr>
            <p:cNvPr id="183" name="文本框 9">
              <a:extLst>
                <a:ext uri="{FF2B5EF4-FFF2-40B4-BE49-F238E27FC236}">
                  <a16:creationId xmlns:a16="http://schemas.microsoft.com/office/drawing/2014/main" id="{470223C6-5260-44D7-885A-0D009E7F2BE2}"/>
                </a:ext>
              </a:extLst>
            </p:cNvPr>
            <p:cNvSpPr txBox="1"/>
            <p:nvPr/>
          </p:nvSpPr>
          <p:spPr>
            <a:xfrm rot="10800000" flipV="1">
              <a:off x="15400080" y="3368380"/>
              <a:ext cx="204962" cy="3049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184" name="文本框 10">
              <a:extLst>
                <a:ext uri="{FF2B5EF4-FFF2-40B4-BE49-F238E27FC236}">
                  <a16:creationId xmlns:a16="http://schemas.microsoft.com/office/drawing/2014/main" id="{A70E4965-5FB3-4C9E-BB81-23FFBA46A7C5}"/>
                </a:ext>
              </a:extLst>
            </p:cNvPr>
            <p:cNvSpPr txBox="1"/>
            <p:nvPr/>
          </p:nvSpPr>
          <p:spPr>
            <a:xfrm rot="10800000" flipV="1">
              <a:off x="15413884" y="2226802"/>
              <a:ext cx="204962" cy="3049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185" name="文本框 11">
              <a:extLst>
                <a:ext uri="{FF2B5EF4-FFF2-40B4-BE49-F238E27FC236}">
                  <a16:creationId xmlns:a16="http://schemas.microsoft.com/office/drawing/2014/main" id="{67CD98D9-D4C8-47A7-AD48-A755E585699E}"/>
                </a:ext>
              </a:extLst>
            </p:cNvPr>
            <p:cNvSpPr txBox="1"/>
            <p:nvPr/>
          </p:nvSpPr>
          <p:spPr>
            <a:xfrm rot="10800000" flipV="1">
              <a:off x="14373433" y="2495959"/>
              <a:ext cx="204962" cy="3049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186" name="文本框 12">
              <a:extLst>
                <a:ext uri="{FF2B5EF4-FFF2-40B4-BE49-F238E27FC236}">
                  <a16:creationId xmlns:a16="http://schemas.microsoft.com/office/drawing/2014/main" id="{848308A6-8812-4589-A74C-639E3213A2EC}"/>
                </a:ext>
              </a:extLst>
            </p:cNvPr>
            <p:cNvSpPr txBox="1"/>
            <p:nvPr/>
          </p:nvSpPr>
          <p:spPr>
            <a:xfrm rot="10800000" flipV="1">
              <a:off x="15597030" y="2851898"/>
              <a:ext cx="204962" cy="3049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p:sp>
        <p:nvSpPr>
          <p:cNvPr id="194" name="箭头: 右弧形 193">
            <a:extLst>
              <a:ext uri="{FF2B5EF4-FFF2-40B4-BE49-F238E27FC236}">
                <a16:creationId xmlns:a16="http://schemas.microsoft.com/office/drawing/2014/main" id="{B87ECCCC-FA70-4EE0-974D-5417575358D7}"/>
              </a:ext>
            </a:extLst>
          </p:cNvPr>
          <p:cNvSpPr/>
          <p:nvPr/>
        </p:nvSpPr>
        <p:spPr>
          <a:xfrm rot="16468968">
            <a:off x="6286914" y="4756775"/>
            <a:ext cx="265491" cy="298816"/>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solidFill>
                <a:schemeClr val="tx1"/>
              </a:solidFill>
              <a:latin typeface="Calibri" panose="020F0502020204030204" pitchFamily="34" charset="0"/>
              <a:cs typeface="Calibri" panose="020F0502020204030204" pitchFamily="34" charset="0"/>
            </a:endParaRPr>
          </a:p>
        </p:txBody>
      </p:sp>
      <p:cxnSp>
        <p:nvCxnSpPr>
          <p:cNvPr id="196" name="直接箭头连接符 195">
            <a:extLst>
              <a:ext uri="{FF2B5EF4-FFF2-40B4-BE49-F238E27FC236}">
                <a16:creationId xmlns:a16="http://schemas.microsoft.com/office/drawing/2014/main" id="{49A1BED8-D1BE-46B3-830D-4001467AF65D}"/>
              </a:ext>
            </a:extLst>
          </p:cNvPr>
          <p:cNvCxnSpPr>
            <a:cxnSpLocks/>
          </p:cNvCxnSpPr>
          <p:nvPr/>
        </p:nvCxnSpPr>
        <p:spPr>
          <a:xfrm flipV="1">
            <a:off x="5618747" y="3239250"/>
            <a:ext cx="45936" cy="2774871"/>
          </a:xfrm>
          <a:prstGeom prst="straightConnector1">
            <a:avLst/>
          </a:prstGeom>
          <a:ln w="38100">
            <a:solidFill>
              <a:schemeClr val="accent6"/>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197" name="组合 196">
            <a:extLst>
              <a:ext uri="{FF2B5EF4-FFF2-40B4-BE49-F238E27FC236}">
                <a16:creationId xmlns:a16="http://schemas.microsoft.com/office/drawing/2014/main" id="{CC6F66B3-8E26-4175-999A-DC493DFA769C}"/>
              </a:ext>
            </a:extLst>
          </p:cNvPr>
          <p:cNvGrpSpPr/>
          <p:nvPr/>
        </p:nvGrpSpPr>
        <p:grpSpPr>
          <a:xfrm>
            <a:off x="2691399" y="4382963"/>
            <a:ext cx="3748644" cy="931066"/>
            <a:chOff x="1264116" y="4677518"/>
            <a:chExt cx="3748644" cy="931066"/>
          </a:xfrm>
        </p:grpSpPr>
        <p:cxnSp>
          <p:nvCxnSpPr>
            <p:cNvPr id="202" name="直接箭头连接符 201">
              <a:extLst>
                <a:ext uri="{FF2B5EF4-FFF2-40B4-BE49-F238E27FC236}">
                  <a16:creationId xmlns:a16="http://schemas.microsoft.com/office/drawing/2014/main" id="{123FE9F0-7DD7-44DD-BFE9-74FE609DA053}"/>
                </a:ext>
              </a:extLst>
            </p:cNvPr>
            <p:cNvCxnSpPr>
              <a:cxnSpLocks/>
            </p:cNvCxnSpPr>
            <p:nvPr/>
          </p:nvCxnSpPr>
          <p:spPr>
            <a:xfrm rot="-120000" flipV="1">
              <a:off x="4671826" y="4807035"/>
              <a:ext cx="17883" cy="395886"/>
            </a:xfrm>
            <a:prstGeom prst="straightConnector1">
              <a:avLst/>
            </a:prstGeom>
            <a:ln w="28575">
              <a:solidFill>
                <a:schemeClr val="accent4"/>
              </a:solidFill>
              <a:prstDash val="sysDot"/>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03" name="直接箭头连接符 202">
              <a:extLst>
                <a:ext uri="{FF2B5EF4-FFF2-40B4-BE49-F238E27FC236}">
                  <a16:creationId xmlns:a16="http://schemas.microsoft.com/office/drawing/2014/main" id="{778C096A-AC24-4A8B-8EE6-1F00540B7053}"/>
                </a:ext>
              </a:extLst>
            </p:cNvPr>
            <p:cNvCxnSpPr>
              <a:cxnSpLocks/>
            </p:cNvCxnSpPr>
            <p:nvPr/>
          </p:nvCxnSpPr>
          <p:spPr>
            <a:xfrm rot="-120000" flipV="1">
              <a:off x="1613765" y="5120250"/>
              <a:ext cx="17883" cy="395886"/>
            </a:xfrm>
            <a:prstGeom prst="straightConnector1">
              <a:avLst/>
            </a:prstGeom>
            <a:ln w="28575">
              <a:solidFill>
                <a:schemeClr val="accent4"/>
              </a:solidFill>
              <a:prstDash val="sysDot"/>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04" name="文本框 11">
              <a:extLst>
                <a:ext uri="{FF2B5EF4-FFF2-40B4-BE49-F238E27FC236}">
                  <a16:creationId xmlns:a16="http://schemas.microsoft.com/office/drawing/2014/main" id="{2616BCA7-B157-4FF2-9C7F-5EE034CAFCEC}"/>
                </a:ext>
              </a:extLst>
            </p:cNvPr>
            <p:cNvSpPr txBox="1"/>
            <p:nvPr/>
          </p:nvSpPr>
          <p:spPr>
            <a:xfrm>
              <a:off x="1264116" y="5085364"/>
              <a:ext cx="373820"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i="1" dirty="0">
                  <a:latin typeface="Calibri" panose="020F0502020204030204" pitchFamily="34" charset="0"/>
                  <a:ea typeface="Cambria" panose="02040503050406030204" pitchFamily="18" charset="0"/>
                  <a:cs typeface="Calibri" panose="020F0502020204030204" pitchFamily="34" charset="0"/>
                </a:rPr>
                <a:t>d</a:t>
              </a:r>
              <a:endParaRPr lang="zh-CN" altLang="en-US" sz="2800" b="1" i="1" dirty="0">
                <a:latin typeface="Calibri" panose="020F0502020204030204" pitchFamily="34" charset="0"/>
                <a:cs typeface="Calibri" panose="020F0502020204030204" pitchFamily="34" charset="0"/>
              </a:endParaRPr>
            </a:p>
          </p:txBody>
        </p:sp>
        <p:sp>
          <p:nvSpPr>
            <p:cNvPr id="205" name="文本框 11">
              <a:extLst>
                <a:ext uri="{FF2B5EF4-FFF2-40B4-BE49-F238E27FC236}">
                  <a16:creationId xmlns:a16="http://schemas.microsoft.com/office/drawing/2014/main" id="{A0299E00-A049-495C-AD5D-CFF8487EB1F3}"/>
                </a:ext>
              </a:extLst>
            </p:cNvPr>
            <p:cNvSpPr txBox="1"/>
            <p:nvPr/>
          </p:nvSpPr>
          <p:spPr>
            <a:xfrm>
              <a:off x="4638940" y="4677518"/>
              <a:ext cx="373820"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i="1" dirty="0">
                  <a:latin typeface="Calibri" panose="020F0502020204030204" pitchFamily="34" charset="0"/>
                  <a:ea typeface="Cambria" panose="02040503050406030204" pitchFamily="18" charset="0"/>
                  <a:cs typeface="Calibri" panose="020F0502020204030204" pitchFamily="34" charset="0"/>
                </a:rPr>
                <a:t>d</a:t>
              </a:r>
              <a:endParaRPr lang="zh-CN" altLang="en-US" sz="2800" b="1" i="1" dirty="0">
                <a:latin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193" name="文本框 192">
                <a:extLst>
                  <a:ext uri="{FF2B5EF4-FFF2-40B4-BE49-F238E27FC236}">
                    <a16:creationId xmlns:a16="http://schemas.microsoft.com/office/drawing/2014/main" id="{9C38B5E1-4254-448E-B1B4-2FB71E413F7F}"/>
                  </a:ext>
                </a:extLst>
              </p:cNvPr>
              <p:cNvSpPr txBox="1"/>
              <p:nvPr/>
            </p:nvSpPr>
            <p:spPr>
              <a:xfrm>
                <a:off x="7619948" y="4653381"/>
                <a:ext cx="911526" cy="5847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smtClean="0">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193" name="文本框 192">
                <a:extLst>
                  <a:ext uri="{FF2B5EF4-FFF2-40B4-BE49-F238E27FC236}">
                    <a16:creationId xmlns:a16="http://schemas.microsoft.com/office/drawing/2014/main" id="{9C38B5E1-4254-448E-B1B4-2FB71E413F7F}"/>
                  </a:ext>
                </a:extLst>
              </p:cNvPr>
              <p:cNvSpPr txBox="1">
                <a:spLocks noRot="1" noChangeAspect="1" noMove="1" noResize="1" noEditPoints="1" noAdjustHandles="1" noChangeArrowheads="1" noChangeShapeType="1" noTextEdit="1"/>
              </p:cNvSpPr>
              <p:nvPr/>
            </p:nvSpPr>
            <p:spPr>
              <a:xfrm>
                <a:off x="7619948" y="4653381"/>
                <a:ext cx="911526" cy="584776"/>
              </a:xfrm>
              <a:prstGeom prst="rect">
                <a:avLst/>
              </a:prstGeom>
              <a:blipFill>
                <a:blip r:embed="rId6"/>
                <a:stretch>
                  <a:fillRect/>
                </a:stretch>
              </a:blipFill>
            </p:spPr>
            <p:txBody>
              <a:bodyPr/>
              <a:lstStyle/>
              <a:p>
                <a:r>
                  <a:rPr lang="zh-CN" altLang="en-US">
                    <a:noFill/>
                  </a:rPr>
                  <a:t> </a:t>
                </a:r>
              </a:p>
            </p:txBody>
          </p:sp>
        </mc:Fallback>
      </mc:AlternateContent>
      <p:grpSp>
        <p:nvGrpSpPr>
          <p:cNvPr id="3" name="组合 2"/>
          <p:cNvGrpSpPr/>
          <p:nvPr/>
        </p:nvGrpSpPr>
        <p:grpSpPr>
          <a:xfrm>
            <a:off x="3032245" y="4559608"/>
            <a:ext cx="3099708" cy="575479"/>
            <a:chOff x="3032245" y="4559608"/>
            <a:chExt cx="3099708" cy="575479"/>
          </a:xfrm>
        </p:grpSpPr>
        <p:cxnSp>
          <p:nvCxnSpPr>
            <p:cNvPr id="198" name="直接箭头连接符 197">
              <a:extLst>
                <a:ext uri="{FF2B5EF4-FFF2-40B4-BE49-F238E27FC236}">
                  <a16:creationId xmlns:a16="http://schemas.microsoft.com/office/drawing/2014/main" id="{B0B5CDB8-B207-472E-8D1B-0072BC4FB878}"/>
                </a:ext>
              </a:extLst>
            </p:cNvPr>
            <p:cNvCxnSpPr>
              <a:cxnSpLocks/>
            </p:cNvCxnSpPr>
            <p:nvPr/>
          </p:nvCxnSpPr>
          <p:spPr>
            <a:xfrm>
              <a:off x="3032245" y="4839420"/>
              <a:ext cx="3099708" cy="59426"/>
            </a:xfrm>
            <a:prstGeom prst="straightConnector1">
              <a:avLst/>
            </a:prstGeom>
            <a:ln w="7620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grpSp>
          <p:nvGrpSpPr>
            <p:cNvPr id="199" name="组合 198">
              <a:extLst>
                <a:ext uri="{FF2B5EF4-FFF2-40B4-BE49-F238E27FC236}">
                  <a16:creationId xmlns:a16="http://schemas.microsoft.com/office/drawing/2014/main" id="{BD959187-FCF8-45D4-9146-33719000BCF4}"/>
                </a:ext>
              </a:extLst>
            </p:cNvPr>
            <p:cNvGrpSpPr/>
            <p:nvPr/>
          </p:nvGrpSpPr>
          <p:grpSpPr>
            <a:xfrm>
              <a:off x="5457213" y="4698519"/>
              <a:ext cx="188422" cy="188422"/>
              <a:chOff x="4056121" y="5004979"/>
              <a:chExt cx="188422" cy="188422"/>
            </a:xfrm>
          </p:grpSpPr>
          <p:cxnSp>
            <p:nvCxnSpPr>
              <p:cNvPr id="200" name="直接箭头连接符 199">
                <a:extLst>
                  <a:ext uri="{FF2B5EF4-FFF2-40B4-BE49-F238E27FC236}">
                    <a16:creationId xmlns:a16="http://schemas.microsoft.com/office/drawing/2014/main" id="{796F675E-D2D5-4AE5-85E2-1C460C0BF063}"/>
                  </a:ext>
                </a:extLst>
              </p:cNvPr>
              <p:cNvCxnSpPr>
                <a:cxnSpLocks/>
              </p:cNvCxnSpPr>
              <p:nvPr/>
            </p:nvCxnSpPr>
            <p:spPr>
              <a:xfrm flipV="1">
                <a:off x="4070417" y="5004979"/>
                <a:ext cx="0" cy="188422"/>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1" name="直接箭头连接符 200">
                <a:extLst>
                  <a:ext uri="{FF2B5EF4-FFF2-40B4-BE49-F238E27FC236}">
                    <a16:creationId xmlns:a16="http://schemas.microsoft.com/office/drawing/2014/main" id="{7EEC07FC-A756-4DF3-8EF0-11DB09B75575}"/>
                  </a:ext>
                </a:extLst>
              </p:cNvPr>
              <p:cNvCxnSpPr>
                <a:cxnSpLocks/>
              </p:cNvCxnSpPr>
              <p:nvPr/>
            </p:nvCxnSpPr>
            <p:spPr>
              <a:xfrm rot="5400000" flipV="1">
                <a:off x="4150332" y="4924744"/>
                <a:ext cx="0" cy="188422"/>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69" name="文本框 11">
                  <a:extLst>
                    <a:ext uri="{FF2B5EF4-FFF2-40B4-BE49-F238E27FC236}">
                      <a16:creationId xmlns:a16="http://schemas.microsoft.com/office/drawing/2014/main" id="{2616BCA7-B157-4FF2-9C7F-5EE034CAFCEC}"/>
                    </a:ext>
                  </a:extLst>
                </p:cNvPr>
                <p:cNvSpPr txBox="1"/>
                <p:nvPr/>
              </p:nvSpPr>
              <p:spPr>
                <a:xfrm>
                  <a:off x="4358601" y="4559608"/>
                  <a:ext cx="524503" cy="5754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acc>
                          <m:accPr>
                            <m:chr m:val="⃗"/>
                            <m:ctrlPr>
                              <a:rPr lang="en-US" altLang="zh-CN" sz="2800" b="1" i="1" smtClean="0">
                                <a:latin typeface="Cambria Math" panose="02040503050406030204" pitchFamily="18" charset="0"/>
                                <a:ea typeface="Cambria" panose="02040503050406030204" pitchFamily="18" charset="0"/>
                                <a:cs typeface="Times New Roman" panose="02020603050405020304" pitchFamily="18" charset="0"/>
                              </a:rPr>
                            </m:ctrlPr>
                          </m:accPr>
                          <m:e>
                            <m:r>
                              <a:rPr lang="en-US" altLang="zh-CN" sz="2800" b="1" i="1" smtClean="0">
                                <a:latin typeface="Cambria Math" panose="02040503050406030204" pitchFamily="18" charset="0"/>
                                <a:ea typeface="Cambria" panose="02040503050406030204" pitchFamily="18" charset="0"/>
                                <a:cs typeface="Times New Roman" panose="02020603050405020304" pitchFamily="18" charset="0"/>
                              </a:rPr>
                              <m:t>𝑹</m:t>
                            </m:r>
                          </m:e>
                        </m:acc>
                      </m:oMath>
                    </m:oMathPara>
                  </a14:m>
                  <a:endParaRPr lang="zh-CN" altLang="en-US" sz="2800" b="1" i="1" dirty="0">
                    <a:latin typeface="Calibri" panose="020F0502020204030204" pitchFamily="34" charset="0"/>
                    <a:cs typeface="Calibri" panose="020F0502020204030204" pitchFamily="34" charset="0"/>
                  </a:endParaRPr>
                </a:p>
              </p:txBody>
            </p:sp>
          </mc:Choice>
          <mc:Fallback xmlns="">
            <p:sp>
              <p:nvSpPr>
                <p:cNvPr id="69" name="文本框 11">
                  <a:extLst>
                    <a:ext uri="{FF2B5EF4-FFF2-40B4-BE49-F238E27FC236}">
                      <a16:creationId xmlns="" xmlns:a16="http://schemas.microsoft.com/office/drawing/2014/main" id="{2616BCA7-B157-4FF2-9C7F-5EE034CAFCEC}"/>
                    </a:ext>
                  </a:extLst>
                </p:cNvPr>
                <p:cNvSpPr txBox="1">
                  <a:spLocks noRot="1" noChangeAspect="1" noMove="1" noResize="1" noEditPoints="1" noAdjustHandles="1" noChangeArrowheads="1" noChangeShapeType="1" noTextEdit="1"/>
                </p:cNvSpPr>
                <p:nvPr/>
              </p:nvSpPr>
              <p:spPr>
                <a:xfrm>
                  <a:off x="4358601" y="4559608"/>
                  <a:ext cx="524503" cy="575479"/>
                </a:xfrm>
                <a:prstGeom prst="rect">
                  <a:avLst/>
                </a:prstGeom>
                <a:blipFill rotWithShape="0">
                  <a:blip r:embed="rId7"/>
                  <a:stretch>
                    <a:fillRect/>
                  </a:stretch>
                </a:blipFill>
              </p:spPr>
              <p:txBody>
                <a:bodyPr/>
                <a:lstStyle/>
                <a:p>
                  <a:r>
                    <a:rPr lang="zh-CN" altLang="en-US">
                      <a:noFill/>
                    </a:rPr>
                    <a:t> </a:t>
                  </a:r>
                </a:p>
              </p:txBody>
            </p:sp>
          </mc:Fallback>
        </mc:AlternateContent>
      </p:grpSp>
      <p:grpSp>
        <p:nvGrpSpPr>
          <p:cNvPr id="2" name="组合 1"/>
          <p:cNvGrpSpPr/>
          <p:nvPr/>
        </p:nvGrpSpPr>
        <p:grpSpPr>
          <a:xfrm>
            <a:off x="3070999" y="1761471"/>
            <a:ext cx="3099708" cy="575479"/>
            <a:chOff x="3070999" y="1761471"/>
            <a:chExt cx="3099708" cy="575479"/>
          </a:xfrm>
        </p:grpSpPr>
        <p:cxnSp>
          <p:nvCxnSpPr>
            <p:cNvPr id="167" name="直接箭头连接符 166">
              <a:extLst>
                <a:ext uri="{FF2B5EF4-FFF2-40B4-BE49-F238E27FC236}">
                  <a16:creationId xmlns:a16="http://schemas.microsoft.com/office/drawing/2014/main" id="{64FC590F-7CF2-4434-BFF2-BF599618A519}"/>
                </a:ext>
              </a:extLst>
            </p:cNvPr>
            <p:cNvCxnSpPr>
              <a:cxnSpLocks/>
            </p:cNvCxnSpPr>
            <p:nvPr/>
          </p:nvCxnSpPr>
          <p:spPr>
            <a:xfrm>
              <a:off x="3070999" y="2063128"/>
              <a:ext cx="3099708" cy="59426"/>
            </a:xfrm>
            <a:prstGeom prst="straightConnector1">
              <a:avLst/>
            </a:prstGeom>
            <a:ln w="7620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grpSp>
          <p:nvGrpSpPr>
            <p:cNvPr id="169" name="组合 168">
              <a:extLst>
                <a:ext uri="{FF2B5EF4-FFF2-40B4-BE49-F238E27FC236}">
                  <a16:creationId xmlns:a16="http://schemas.microsoft.com/office/drawing/2014/main" id="{1ADA9C26-3E44-466A-915D-E7DC9096FB91}"/>
                </a:ext>
              </a:extLst>
            </p:cNvPr>
            <p:cNvGrpSpPr/>
            <p:nvPr/>
          </p:nvGrpSpPr>
          <p:grpSpPr>
            <a:xfrm>
              <a:off x="5495967" y="1922227"/>
              <a:ext cx="188422" cy="188422"/>
              <a:chOff x="4056121" y="5004979"/>
              <a:chExt cx="188422" cy="188422"/>
            </a:xfrm>
          </p:grpSpPr>
          <p:cxnSp>
            <p:nvCxnSpPr>
              <p:cNvPr id="170" name="直接箭头连接符 169">
                <a:extLst>
                  <a:ext uri="{FF2B5EF4-FFF2-40B4-BE49-F238E27FC236}">
                    <a16:creationId xmlns:a16="http://schemas.microsoft.com/office/drawing/2014/main" id="{4CED7990-DDDF-4BB5-807E-0654C479C73A}"/>
                  </a:ext>
                </a:extLst>
              </p:cNvPr>
              <p:cNvCxnSpPr>
                <a:cxnSpLocks/>
              </p:cNvCxnSpPr>
              <p:nvPr/>
            </p:nvCxnSpPr>
            <p:spPr>
              <a:xfrm flipV="1">
                <a:off x="4070417" y="5004979"/>
                <a:ext cx="0" cy="188422"/>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1" name="直接箭头连接符 170">
                <a:extLst>
                  <a:ext uri="{FF2B5EF4-FFF2-40B4-BE49-F238E27FC236}">
                    <a16:creationId xmlns:a16="http://schemas.microsoft.com/office/drawing/2014/main" id="{165A15CB-AB3C-4C46-95D2-D5EE800925E4}"/>
                  </a:ext>
                </a:extLst>
              </p:cNvPr>
              <p:cNvCxnSpPr>
                <a:cxnSpLocks/>
              </p:cNvCxnSpPr>
              <p:nvPr/>
            </p:nvCxnSpPr>
            <p:spPr>
              <a:xfrm rot="5400000" flipV="1">
                <a:off x="4150332" y="4924744"/>
                <a:ext cx="0" cy="188422"/>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70" name="文本框 11">
                  <a:extLst>
                    <a:ext uri="{FF2B5EF4-FFF2-40B4-BE49-F238E27FC236}">
                      <a16:creationId xmlns:a16="http://schemas.microsoft.com/office/drawing/2014/main" id="{2616BCA7-B157-4FF2-9C7F-5EE034CAFCEC}"/>
                    </a:ext>
                  </a:extLst>
                </p:cNvPr>
                <p:cNvSpPr txBox="1"/>
                <p:nvPr/>
              </p:nvSpPr>
              <p:spPr>
                <a:xfrm>
                  <a:off x="4441779" y="1761471"/>
                  <a:ext cx="524503" cy="5754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acc>
                          <m:accPr>
                            <m:chr m:val="⃗"/>
                            <m:ctrlPr>
                              <a:rPr lang="en-US" altLang="zh-CN" sz="2800" b="1" i="1" smtClean="0">
                                <a:latin typeface="Cambria Math" panose="02040503050406030204" pitchFamily="18" charset="0"/>
                                <a:ea typeface="Cambria" panose="02040503050406030204" pitchFamily="18" charset="0"/>
                                <a:cs typeface="Times New Roman" panose="02020603050405020304" pitchFamily="18" charset="0"/>
                              </a:rPr>
                            </m:ctrlPr>
                          </m:accPr>
                          <m:e>
                            <m:r>
                              <a:rPr lang="en-US" altLang="zh-CN" sz="2800" b="1" i="1" smtClean="0">
                                <a:latin typeface="Cambria Math" panose="02040503050406030204" pitchFamily="18" charset="0"/>
                                <a:ea typeface="Cambria" panose="02040503050406030204" pitchFamily="18" charset="0"/>
                                <a:cs typeface="Times New Roman" panose="02020603050405020304" pitchFamily="18" charset="0"/>
                              </a:rPr>
                              <m:t>𝑹</m:t>
                            </m:r>
                          </m:e>
                        </m:acc>
                      </m:oMath>
                    </m:oMathPara>
                  </a14:m>
                  <a:endParaRPr lang="zh-CN" altLang="en-US" sz="2800" b="1" i="1" dirty="0">
                    <a:latin typeface="Calibri" panose="020F0502020204030204" pitchFamily="34" charset="0"/>
                    <a:cs typeface="Calibri" panose="020F0502020204030204" pitchFamily="34" charset="0"/>
                  </a:endParaRPr>
                </a:p>
              </p:txBody>
            </p:sp>
          </mc:Choice>
          <mc:Fallback xmlns="">
            <p:sp>
              <p:nvSpPr>
                <p:cNvPr id="70" name="文本框 11">
                  <a:extLst>
                    <a:ext uri="{FF2B5EF4-FFF2-40B4-BE49-F238E27FC236}">
                      <a16:creationId xmlns="" xmlns:a16="http://schemas.microsoft.com/office/drawing/2014/main" id="{2616BCA7-B157-4FF2-9C7F-5EE034CAFCEC}"/>
                    </a:ext>
                  </a:extLst>
                </p:cNvPr>
                <p:cNvSpPr txBox="1">
                  <a:spLocks noRot="1" noChangeAspect="1" noMove="1" noResize="1" noEditPoints="1" noAdjustHandles="1" noChangeArrowheads="1" noChangeShapeType="1" noTextEdit="1"/>
                </p:cNvSpPr>
                <p:nvPr/>
              </p:nvSpPr>
              <p:spPr>
                <a:xfrm>
                  <a:off x="4441779" y="1761471"/>
                  <a:ext cx="524503" cy="575479"/>
                </a:xfrm>
                <a:prstGeom prst="rect">
                  <a:avLst/>
                </a:prstGeom>
                <a:blipFill rotWithShape="0">
                  <a:blip r:embed="rId8"/>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139144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750"/>
                                  </p:stCondLst>
                                  <p:childTnLst>
                                    <p:animMotion origin="layout" path="M 2.08333E-7 7.40741E-7 L 0.00378 -0.40417 " pathEditMode="relative" rAng="0" ptsTypes="AA">
                                      <p:cBhvr>
                                        <p:cTn id="9" dur="2000" fill="hold"/>
                                        <p:tgtEl>
                                          <p:spTgt spid="172"/>
                                        </p:tgtEl>
                                        <p:attrNameLst>
                                          <p:attrName>ppt_x</p:attrName>
                                          <p:attrName>ppt_y</p:attrName>
                                        </p:attrNameLst>
                                      </p:cBhvr>
                                      <p:rCtr x="182" y="-20208"/>
                                    </p:animMotion>
                                  </p:childTnLst>
                                </p:cTn>
                              </p:par>
                            </p:childTnLst>
                          </p:cTn>
                        </p:par>
                        <p:par>
                          <p:cTn id="10" fill="hold">
                            <p:stCondLst>
                              <p:cond delay="2750"/>
                            </p:stCondLst>
                            <p:childTnLst>
                              <p:par>
                                <p:cTn id="11" presetID="1" presetClass="entr" presetSubtype="0" fill="hold" grpId="0" nodeType="afterEffect">
                                  <p:stCondLst>
                                    <p:cond delay="250"/>
                                  </p:stCondLst>
                                  <p:childTnLst>
                                    <p:set>
                                      <p:cBhvr>
                                        <p:cTn id="12" dur="1" fill="hold">
                                          <p:stCondLst>
                                            <p:cond delay="0"/>
                                          </p:stCondLst>
                                        </p:cTn>
                                        <p:tgtEl>
                                          <p:spTgt spid="179"/>
                                        </p:tgtEl>
                                        <p:attrNameLst>
                                          <p:attrName>style.visibility</p:attrName>
                                        </p:attrNameLst>
                                      </p:cBhvr>
                                      <p:to>
                                        <p:strVal val="visible"/>
                                      </p:to>
                                    </p:set>
                                  </p:childTnLst>
                                </p:cTn>
                              </p:par>
                            </p:childTnLst>
                          </p:cTn>
                        </p:par>
                        <p:par>
                          <p:cTn id="13" fill="hold">
                            <p:stCondLst>
                              <p:cond delay="3000"/>
                            </p:stCondLst>
                            <p:childTnLst>
                              <p:par>
                                <p:cTn id="14" presetID="1" presetClass="exit" presetSubtype="0" fill="hold" nodeType="afterEffect">
                                  <p:stCondLst>
                                    <p:cond delay="1000"/>
                                  </p:stCondLst>
                                  <p:childTnLst>
                                    <p:set>
                                      <p:cBhvr>
                                        <p:cTn id="15" dur="1" fill="hold">
                                          <p:stCondLst>
                                            <p:cond delay="0"/>
                                          </p:stCondLst>
                                        </p:cTn>
                                        <p:tgtEl>
                                          <p:spTgt spid="180"/>
                                        </p:tgtEl>
                                        <p:attrNameLst>
                                          <p:attrName>style.visibility</p:attrName>
                                        </p:attrNameLst>
                                      </p:cBhvr>
                                      <p:to>
                                        <p:strVal val="hidden"/>
                                      </p:to>
                                    </p:set>
                                  </p:childTnLst>
                                </p:cTn>
                              </p:par>
                            </p:childTnLst>
                          </p:cTn>
                        </p:par>
                        <p:par>
                          <p:cTn id="16" fill="hold">
                            <p:stCondLst>
                              <p:cond delay="4000"/>
                            </p:stCondLst>
                            <p:childTnLst>
                              <p:par>
                                <p:cTn id="17" presetID="1" presetClass="entr" presetSubtype="0" fill="hold" nodeType="afterEffect">
                                  <p:stCondLst>
                                    <p:cond delay="750"/>
                                  </p:stCondLst>
                                  <p:childTnLst>
                                    <p:set>
                                      <p:cBhvr>
                                        <p:cTn id="18" dur="1" fill="hold">
                                          <p:stCondLst>
                                            <p:cond delay="0"/>
                                          </p:stCondLst>
                                        </p:cTn>
                                        <p:tgtEl>
                                          <p:spTgt spid="161"/>
                                        </p:tgtEl>
                                        <p:attrNameLst>
                                          <p:attrName>style.visibility</p:attrName>
                                        </p:attrNameLst>
                                      </p:cBhvr>
                                      <p:to>
                                        <p:strVal val="visible"/>
                                      </p:to>
                                    </p:set>
                                  </p:childTnLst>
                                </p:cTn>
                              </p:par>
                              <p:par>
                                <p:cTn id="19" presetID="1" presetClass="entr" presetSubtype="0" fill="hold" nodeType="withEffect">
                                  <p:stCondLst>
                                    <p:cond delay="750"/>
                                  </p:stCondLst>
                                  <p:childTnLst>
                                    <p:set>
                                      <p:cBhvr>
                                        <p:cTn id="20" dur="1" fill="hold">
                                          <p:stCondLst>
                                            <p:cond delay="0"/>
                                          </p:stCondLst>
                                        </p:cTn>
                                        <p:tgtEl>
                                          <p:spTgt spid="196"/>
                                        </p:tgtEl>
                                        <p:attrNameLst>
                                          <p:attrName>style.visibility</p:attrName>
                                        </p:attrNameLst>
                                      </p:cBhvr>
                                      <p:to>
                                        <p:strVal val="visible"/>
                                      </p:to>
                                    </p:set>
                                  </p:childTnLst>
                                </p:cTn>
                              </p:par>
                              <p:par>
                                <p:cTn id="21" presetID="1" presetClass="entr" presetSubtype="0" fill="hold" nodeType="withEffect">
                                  <p:stCondLst>
                                    <p:cond delay="175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175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2750"/>
                                  </p:stCondLst>
                                  <p:childTnLst>
                                    <p:set>
                                      <p:cBhvr>
                                        <p:cTn id="26" dur="1" fill="hold">
                                          <p:stCondLst>
                                            <p:cond delay="0"/>
                                          </p:stCondLst>
                                        </p:cTn>
                                        <p:tgtEl>
                                          <p:spTgt spid="162"/>
                                        </p:tgtEl>
                                        <p:attrNameLst>
                                          <p:attrName>style.visibility</p:attrName>
                                        </p:attrNameLst>
                                      </p:cBhvr>
                                      <p:to>
                                        <p:strVal val="visible"/>
                                      </p:to>
                                    </p:set>
                                  </p:childTnLst>
                                </p:cTn>
                              </p:par>
                              <p:par>
                                <p:cTn id="27" presetID="1" presetClass="entr" presetSubtype="0" fill="hold" nodeType="withEffect">
                                  <p:stCondLst>
                                    <p:cond delay="2750"/>
                                  </p:stCondLst>
                                  <p:childTnLst>
                                    <p:set>
                                      <p:cBhvr>
                                        <p:cTn id="28" dur="1" fill="hold">
                                          <p:stCondLst>
                                            <p:cond delay="0"/>
                                          </p:stCondLst>
                                        </p:cTn>
                                        <p:tgtEl>
                                          <p:spTgt spid="197"/>
                                        </p:tgtEl>
                                        <p:attrNameLst>
                                          <p:attrName>style.visibility</p:attrName>
                                        </p:attrNameLst>
                                      </p:cBhvr>
                                      <p:to>
                                        <p:strVal val="visible"/>
                                      </p:to>
                                    </p:set>
                                  </p:childTnLst>
                                </p:cTn>
                              </p:par>
                            </p:childTnLst>
                          </p:cTn>
                        </p:par>
                        <p:par>
                          <p:cTn id="29" fill="hold">
                            <p:stCondLst>
                              <p:cond delay="6750"/>
                            </p:stCondLst>
                            <p:childTnLst>
                              <p:par>
                                <p:cTn id="30" presetID="1" presetClass="entr" presetSubtype="0" fill="hold" grpId="0" nodeType="afterEffect">
                                  <p:stCondLst>
                                    <p:cond delay="3000"/>
                                  </p:stCondLst>
                                  <p:childTnLst>
                                    <p:set>
                                      <p:cBhvr>
                                        <p:cTn id="31" dur="1" fill="hold">
                                          <p:stCondLst>
                                            <p:cond delay="0"/>
                                          </p:stCondLst>
                                        </p:cTn>
                                        <p:tgtEl>
                                          <p:spTgt spid="194"/>
                                        </p:tgtEl>
                                        <p:attrNameLst>
                                          <p:attrName>style.visibility</p:attrName>
                                        </p:attrNameLst>
                                      </p:cBhvr>
                                      <p:to>
                                        <p:strVal val="visible"/>
                                      </p:to>
                                    </p:set>
                                  </p:childTnLst>
                                </p:cTn>
                              </p:par>
                            </p:childTnLst>
                          </p:cTn>
                        </p:par>
                        <p:par>
                          <p:cTn id="32" fill="hold">
                            <p:stCondLst>
                              <p:cond delay="9750"/>
                            </p:stCondLst>
                            <p:childTnLst>
                              <p:par>
                                <p:cTn id="33" presetID="1" presetClass="entr" presetSubtype="0" fill="hold" grpId="0" nodeType="afterEffect">
                                  <p:stCondLst>
                                    <p:cond delay="0"/>
                                  </p:stCondLst>
                                  <p:childTnLst>
                                    <p:set>
                                      <p:cBhvr>
                                        <p:cTn id="34" dur="1" fill="hold">
                                          <p:stCondLst>
                                            <p:cond delay="0"/>
                                          </p:stCondLst>
                                        </p:cTn>
                                        <p:tgtEl>
                                          <p:spTgt spid="168"/>
                                        </p:tgtEl>
                                        <p:attrNameLst>
                                          <p:attrName>style.visibility</p:attrName>
                                        </p:attrNameLst>
                                      </p:cBhvr>
                                      <p:to>
                                        <p:strVal val="visible"/>
                                      </p:to>
                                    </p:set>
                                  </p:childTnLst>
                                </p:cTn>
                              </p:par>
                            </p:childTnLst>
                          </p:cTn>
                        </p:par>
                        <p:par>
                          <p:cTn id="35" fill="hold">
                            <p:stCondLst>
                              <p:cond delay="9750"/>
                            </p:stCondLst>
                            <p:childTnLst>
                              <p:par>
                                <p:cTn id="36" presetID="1" presetClass="entr" presetSubtype="0" fill="hold" nodeType="afterEffect">
                                  <p:stCondLst>
                                    <p:cond delay="2000"/>
                                  </p:stCondLst>
                                  <p:childTnLst>
                                    <p:set>
                                      <p:cBhvr>
                                        <p:cTn id="37" dur="1" fill="hold">
                                          <p:stCondLst>
                                            <p:cond delay="0"/>
                                          </p:stCondLst>
                                        </p:cTn>
                                        <p:tgtEl>
                                          <p:spTgt spid="155"/>
                                        </p:tgtEl>
                                        <p:attrNameLst>
                                          <p:attrName>style.visibility</p:attrName>
                                        </p:attrNameLst>
                                      </p:cBhvr>
                                      <p:to>
                                        <p:strVal val="visible"/>
                                      </p:to>
                                    </p:set>
                                  </p:childTnLst>
                                </p:cTn>
                              </p:par>
                            </p:childTnLst>
                          </p:cTn>
                        </p:par>
                        <p:par>
                          <p:cTn id="38" fill="hold">
                            <p:stCondLst>
                              <p:cond delay="11750"/>
                            </p:stCondLst>
                            <p:childTnLst>
                              <p:par>
                                <p:cTn id="39" presetID="1" presetClass="entr" presetSubtype="0" fill="hold" nodeType="afterEffect">
                                  <p:stCondLst>
                                    <p:cond delay="0"/>
                                  </p:stCondLst>
                                  <p:childTnLst>
                                    <p:set>
                                      <p:cBhvr>
                                        <p:cTn id="40" dur="1" fill="hold">
                                          <p:stCondLst>
                                            <p:cond delay="0"/>
                                          </p:stCondLst>
                                        </p:cTn>
                                        <p:tgtEl>
                                          <p:spTgt spid="181"/>
                                        </p:tgtEl>
                                        <p:attrNameLst>
                                          <p:attrName>style.visibility</p:attrName>
                                        </p:attrNameLst>
                                      </p:cBhvr>
                                      <p:to>
                                        <p:strVal val="visible"/>
                                      </p:to>
                                    </p:set>
                                  </p:childTnLst>
                                </p:cTn>
                              </p:par>
                            </p:childTnLst>
                          </p:cTn>
                        </p:par>
                        <p:par>
                          <p:cTn id="41" fill="hold">
                            <p:stCondLst>
                              <p:cond delay="11750"/>
                            </p:stCondLst>
                            <p:childTnLst>
                              <p:par>
                                <p:cTn id="42" presetID="42" presetClass="path" presetSubtype="0" accel="50000" decel="50000" fill="hold" nodeType="afterEffect">
                                  <p:stCondLst>
                                    <p:cond delay="2000"/>
                                  </p:stCondLst>
                                  <p:childTnLst>
                                    <p:animMotion origin="layout" path="M -4.375E-6 2.59259E-6 L 0.24896 0.00694 " pathEditMode="relative" rAng="0" ptsTypes="AA">
                                      <p:cBhvr>
                                        <p:cTn id="43" dur="2000" fill="hold"/>
                                        <p:tgtEl>
                                          <p:spTgt spid="155"/>
                                        </p:tgtEl>
                                        <p:attrNameLst>
                                          <p:attrName>ppt_x</p:attrName>
                                          <p:attrName>ppt_y</p:attrName>
                                        </p:attrNameLst>
                                      </p:cBhvr>
                                      <p:rCtr x="12448" y="347"/>
                                    </p:animMotion>
                                  </p:childTnLst>
                                </p:cTn>
                              </p:par>
                              <p:par>
                                <p:cTn id="44" presetID="42" presetClass="path" presetSubtype="0" accel="50000" decel="50000" fill="hold" nodeType="withEffect">
                                  <p:stCondLst>
                                    <p:cond delay="2000"/>
                                  </p:stCondLst>
                                  <p:childTnLst>
                                    <p:animMotion origin="layout" path="M 1.45833E-6 -4.81481E-6 L 0.24844 0.01042 " pathEditMode="relative" rAng="0" ptsTypes="AA">
                                      <p:cBhvr>
                                        <p:cTn id="45" dur="2000" fill="hold"/>
                                        <p:tgtEl>
                                          <p:spTgt spid="181"/>
                                        </p:tgtEl>
                                        <p:attrNameLst>
                                          <p:attrName>ppt_x</p:attrName>
                                          <p:attrName>ppt_y</p:attrName>
                                        </p:attrNameLst>
                                      </p:cBhvr>
                                      <p:rCtr x="12422" y="509"/>
                                    </p:animMotion>
                                  </p:childTnLst>
                                </p:cTn>
                              </p:par>
                            </p:childTnLst>
                          </p:cTn>
                        </p:par>
                        <p:par>
                          <p:cTn id="46" fill="hold">
                            <p:stCondLst>
                              <p:cond delay="15750"/>
                            </p:stCondLst>
                            <p:childTnLst>
                              <p:par>
                                <p:cTn id="47" presetID="1" presetClass="entr" presetSubtype="0" fill="hold" grpId="0" nodeType="afterEffect">
                                  <p:stCondLst>
                                    <p:cond delay="250"/>
                                  </p:stCondLst>
                                  <p:childTnLst>
                                    <p:set>
                                      <p:cBhvr>
                                        <p:cTn id="48" dur="1" fill="hold">
                                          <p:stCondLst>
                                            <p:cond delay="0"/>
                                          </p:stCondLst>
                                        </p:cTn>
                                        <p:tgtEl>
                                          <p:spTgt spid="119"/>
                                        </p:tgtEl>
                                        <p:attrNameLst>
                                          <p:attrName>style.visibility</p:attrName>
                                        </p:attrNameLst>
                                      </p:cBhvr>
                                      <p:to>
                                        <p:strVal val="visible"/>
                                      </p:to>
                                    </p:set>
                                  </p:childTnLst>
                                </p:cTn>
                              </p:par>
                            </p:childTnLst>
                          </p:cTn>
                        </p:par>
                        <p:par>
                          <p:cTn id="49" fill="hold">
                            <p:stCondLst>
                              <p:cond delay="16000"/>
                            </p:stCondLst>
                            <p:childTnLst>
                              <p:par>
                                <p:cTn id="50" presetID="1" presetClass="entr" presetSubtype="0" fill="hold" grpId="0" nodeType="afterEffect">
                                  <p:stCondLst>
                                    <p:cond delay="0"/>
                                  </p:stCondLst>
                                  <p:childTnLst>
                                    <p:set>
                                      <p:cBhvr>
                                        <p:cTn id="51" dur="1" fill="hold">
                                          <p:stCondLst>
                                            <p:cond delay="0"/>
                                          </p:stCondLst>
                                        </p:cTn>
                                        <p:tgtEl>
                                          <p:spTgt spid="193"/>
                                        </p:tgtEl>
                                        <p:attrNameLst>
                                          <p:attrName>style.visibility</p:attrName>
                                        </p:attrNameLst>
                                      </p:cBhvr>
                                      <p:to>
                                        <p:strVal val="visible"/>
                                      </p:to>
                                    </p:set>
                                  </p:childTnLst>
                                </p:cTn>
                              </p:par>
                            </p:childTnLst>
                          </p:cTn>
                        </p:par>
                        <p:par>
                          <p:cTn id="52" fill="hold">
                            <p:stCondLst>
                              <p:cond delay="16000"/>
                            </p:stCondLst>
                            <p:childTnLst>
                              <p:par>
                                <p:cTn id="53" presetID="1" presetClass="exit" presetSubtype="0" fill="hold" grpId="1" nodeType="afterEffect">
                                  <p:stCondLst>
                                    <p:cond delay="0"/>
                                  </p:stCondLst>
                                  <p:childTnLst>
                                    <p:set>
                                      <p:cBhvr>
                                        <p:cTn id="54" dur="1" fill="hold">
                                          <p:stCondLst>
                                            <p:cond delay="0"/>
                                          </p:stCondLst>
                                        </p:cTn>
                                        <p:tgtEl>
                                          <p:spTgt spid="194"/>
                                        </p:tgtEl>
                                        <p:attrNameLst>
                                          <p:attrName>style.visibility</p:attrName>
                                        </p:attrNameLst>
                                      </p:cBhvr>
                                      <p:to>
                                        <p:strVal val="hidden"/>
                                      </p:to>
                                    </p:set>
                                  </p:childTnLst>
                                </p:cTn>
                              </p:par>
                            </p:childTnLst>
                          </p:cTn>
                        </p:par>
                        <p:par>
                          <p:cTn id="55" fill="hold">
                            <p:stCondLst>
                              <p:cond delay="16000"/>
                            </p:stCondLst>
                            <p:childTnLst>
                              <p:par>
                                <p:cTn id="56" presetID="1" presetClass="exit" presetSubtype="0" fill="hold" grpId="1" nodeType="afterEffect">
                                  <p:stCondLst>
                                    <p:cond delay="0"/>
                                  </p:stCondLst>
                                  <p:childTnLst>
                                    <p:set>
                                      <p:cBhvr>
                                        <p:cTn id="57" dur="1" fill="hold">
                                          <p:stCondLst>
                                            <p:cond delay="0"/>
                                          </p:stCondLst>
                                        </p:cTn>
                                        <p:tgtEl>
                                          <p:spTgt spid="168"/>
                                        </p:tgtEl>
                                        <p:attrNameLst>
                                          <p:attrName>style.visibility</p:attrName>
                                        </p:attrNameLst>
                                      </p:cBhvr>
                                      <p:to>
                                        <p:strVal val="hidden"/>
                                      </p:to>
                                    </p:set>
                                  </p:childTnLst>
                                </p:cTn>
                              </p:par>
                            </p:childTnLst>
                          </p:cTn>
                        </p:par>
                        <p:par>
                          <p:cTn id="58" fill="hold">
                            <p:stCondLst>
                              <p:cond delay="16000"/>
                            </p:stCondLst>
                            <p:childTnLst>
                              <p:par>
                                <p:cTn id="59" presetID="1" presetClass="exit" presetSubtype="0" fill="hold" nodeType="afterEffect">
                                  <p:stCondLst>
                                    <p:cond delay="0"/>
                                  </p:stCondLst>
                                  <p:childTnLst>
                                    <p:set>
                                      <p:cBhvr>
                                        <p:cTn id="60" dur="1" fill="hold">
                                          <p:stCondLst>
                                            <p:cond delay="0"/>
                                          </p:stCondLst>
                                        </p:cTn>
                                        <p:tgtEl>
                                          <p:spTgt spid="161"/>
                                        </p:tgtEl>
                                        <p:attrNameLst>
                                          <p:attrName>style.visibility</p:attrName>
                                        </p:attrNameLst>
                                      </p:cBhvr>
                                      <p:to>
                                        <p:strVal val="hidden"/>
                                      </p:to>
                                    </p:set>
                                  </p:childTnLst>
                                </p:cTn>
                              </p:par>
                            </p:childTnLst>
                          </p:cTn>
                        </p:par>
                        <p:par>
                          <p:cTn id="61" fill="hold">
                            <p:stCondLst>
                              <p:cond delay="16000"/>
                            </p:stCondLst>
                            <p:childTnLst>
                              <p:par>
                                <p:cTn id="62" presetID="1" presetClass="exit" presetSubtype="0" fill="hold" nodeType="afterEffect">
                                  <p:stCondLst>
                                    <p:cond delay="0"/>
                                  </p:stCondLst>
                                  <p:childTnLst>
                                    <p:set>
                                      <p:cBhvr>
                                        <p:cTn id="63" dur="1" fill="hold">
                                          <p:stCondLst>
                                            <p:cond delay="0"/>
                                          </p:stCondLst>
                                        </p:cTn>
                                        <p:tgtEl>
                                          <p:spTgt spid="196"/>
                                        </p:tgtEl>
                                        <p:attrNameLst>
                                          <p:attrName>style.visibility</p:attrName>
                                        </p:attrNameLst>
                                      </p:cBhvr>
                                      <p:to>
                                        <p:strVal val="hidden"/>
                                      </p:to>
                                    </p:set>
                                  </p:childTnLst>
                                </p:cTn>
                              </p:par>
                            </p:childTnLst>
                          </p:cTn>
                        </p:par>
                        <p:par>
                          <p:cTn id="64" fill="hold">
                            <p:stCondLst>
                              <p:cond delay="16000"/>
                            </p:stCondLst>
                            <p:childTnLst>
                              <p:par>
                                <p:cTn id="65" presetID="1" presetClass="exit" presetSubtype="0" fill="hold" nodeType="afterEffect">
                                  <p:stCondLst>
                                    <p:cond delay="0"/>
                                  </p:stCondLst>
                                  <p:childTnLst>
                                    <p:set>
                                      <p:cBhvr>
                                        <p:cTn id="66" dur="1" fill="hold">
                                          <p:stCondLst>
                                            <p:cond delay="0"/>
                                          </p:stCondLst>
                                        </p:cTn>
                                        <p:tgtEl>
                                          <p:spTgt spid="3"/>
                                        </p:tgtEl>
                                        <p:attrNameLst>
                                          <p:attrName>style.visibility</p:attrName>
                                        </p:attrNameLst>
                                      </p:cBhvr>
                                      <p:to>
                                        <p:strVal val="hidden"/>
                                      </p:to>
                                    </p:set>
                                  </p:childTnLst>
                                </p:cTn>
                              </p:par>
                            </p:childTnLst>
                          </p:cTn>
                        </p:par>
                        <p:par>
                          <p:cTn id="67" fill="hold">
                            <p:stCondLst>
                              <p:cond delay="16000"/>
                            </p:stCondLst>
                            <p:childTnLst>
                              <p:par>
                                <p:cTn id="68" presetID="1" presetClass="exit" presetSubtype="0" fill="hold" nodeType="afterEffect">
                                  <p:stCondLst>
                                    <p:cond delay="0"/>
                                  </p:stCondLst>
                                  <p:childTnLst>
                                    <p:set>
                                      <p:cBhvr>
                                        <p:cTn id="69" dur="1" fill="hold">
                                          <p:stCondLst>
                                            <p:cond delay="0"/>
                                          </p:stCondLst>
                                        </p:cTn>
                                        <p:tgtEl>
                                          <p:spTgt spid="2"/>
                                        </p:tgtEl>
                                        <p:attrNameLst>
                                          <p:attrName>style.visibility</p:attrName>
                                        </p:attrNameLst>
                                      </p:cBhvr>
                                      <p:to>
                                        <p:strVal val="hidden"/>
                                      </p:to>
                                    </p:set>
                                  </p:childTnLst>
                                </p:cTn>
                              </p:par>
                            </p:childTnLst>
                          </p:cTn>
                        </p:par>
                        <p:par>
                          <p:cTn id="70" fill="hold">
                            <p:stCondLst>
                              <p:cond delay="16000"/>
                            </p:stCondLst>
                            <p:childTnLst>
                              <p:par>
                                <p:cTn id="71" presetID="1" presetClass="exit" presetSubtype="0" fill="hold" nodeType="afterEffect">
                                  <p:stCondLst>
                                    <p:cond delay="0"/>
                                  </p:stCondLst>
                                  <p:childTnLst>
                                    <p:set>
                                      <p:cBhvr>
                                        <p:cTn id="72" dur="1" fill="hold">
                                          <p:stCondLst>
                                            <p:cond delay="0"/>
                                          </p:stCondLst>
                                        </p:cTn>
                                        <p:tgtEl>
                                          <p:spTgt spid="162"/>
                                        </p:tgtEl>
                                        <p:attrNameLst>
                                          <p:attrName>style.visibility</p:attrName>
                                        </p:attrNameLst>
                                      </p:cBhvr>
                                      <p:to>
                                        <p:strVal val="hidden"/>
                                      </p:to>
                                    </p:set>
                                  </p:childTnLst>
                                </p:cTn>
                              </p:par>
                            </p:childTnLst>
                          </p:cTn>
                        </p:par>
                        <p:par>
                          <p:cTn id="73" fill="hold">
                            <p:stCondLst>
                              <p:cond delay="16000"/>
                            </p:stCondLst>
                            <p:childTnLst>
                              <p:par>
                                <p:cTn id="74" presetID="1" presetClass="exit" presetSubtype="0" fill="hold" nodeType="afterEffect">
                                  <p:stCondLst>
                                    <p:cond delay="0"/>
                                  </p:stCondLst>
                                  <p:childTnLst>
                                    <p:set>
                                      <p:cBhvr>
                                        <p:cTn id="75" dur="1" fill="hold">
                                          <p:stCondLst>
                                            <p:cond delay="0"/>
                                          </p:stCondLst>
                                        </p:cTn>
                                        <p:tgtEl>
                                          <p:spTgt spid="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P spid="168" grpId="0" animBg="1"/>
      <p:bldP spid="168" grpId="1" animBg="1"/>
      <p:bldP spid="119" grpId="0"/>
      <p:bldP spid="194" grpId="0" animBg="1"/>
      <p:bldP spid="194" grpId="1" animBg="1"/>
      <p:bldP spid="1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extLst>
              <a:ext uri="{FF2B5EF4-FFF2-40B4-BE49-F238E27FC236}">
                <a16:creationId xmlns:a16="http://schemas.microsoft.com/office/drawing/2014/main" id="{EE67271D-06C4-4CBF-BAB1-ED47C4DFF4B8}"/>
              </a:ext>
            </a:extLst>
          </p:cNvPr>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7" name="副标题 2">
            <a:extLst>
              <a:ext uri="{FF2B5EF4-FFF2-40B4-BE49-F238E27FC236}">
                <a16:creationId xmlns:a16="http://schemas.microsoft.com/office/drawing/2014/main" id="{7D4019F8-4C48-439A-BADC-7746EFB3FA01}"/>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Tiling rules</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68" name="矩形 67">
            <a:extLst>
              <a:ext uri="{FF2B5EF4-FFF2-40B4-BE49-F238E27FC236}">
                <a16:creationId xmlns:a16="http://schemas.microsoft.com/office/drawing/2014/main" id="{B89E65FC-A04C-4217-9D65-DE18A15E6105}"/>
              </a:ext>
            </a:extLst>
          </p:cNvPr>
          <p:cNvSpPr/>
          <p:nvPr/>
        </p:nvSpPr>
        <p:spPr>
          <a:xfrm>
            <a:off x="507218" y="1273442"/>
            <a:ext cx="4714945" cy="523220"/>
          </a:xfrm>
          <a:prstGeom prst="rect">
            <a:avLst/>
          </a:prstGeom>
        </p:spPr>
        <p:txBody>
          <a:bodyPr wrap="none">
            <a:spAutoFit/>
          </a:bodyPr>
          <a:lstStyle/>
          <a:p>
            <a:pPr marL="457200" indent="-457200">
              <a:buFont typeface="Wingdings" panose="05000000000000000000" pitchFamily="2" charset="2"/>
              <a:buChar char="Ø"/>
            </a:pPr>
            <a:r>
              <a:rPr lang="en-US" altLang="zh-CN" sz="2800" dirty="0">
                <a:solidFill>
                  <a:srgbClr val="000000"/>
                </a:solidFill>
                <a:latin typeface="Calibri" panose="020F0502020204030204" pitchFamily="34" charset="0"/>
                <a:cs typeface="Calibri" panose="020F0502020204030204" pitchFamily="34" charset="0"/>
              </a:rPr>
              <a:t>Reflection rule II </a:t>
            </a:r>
            <a:r>
              <a:rPr lang="en-US" altLang="zh-CN" sz="2800" dirty="0">
                <a:latin typeface="Calibri" panose="020F0502020204030204" pitchFamily="34" charset="0"/>
                <a:ea typeface="Cambria Math" panose="02040503050406030204" pitchFamily="18" charset="0"/>
                <a:cs typeface="Calibri" panose="020F0502020204030204" pitchFamily="34" charset="0"/>
              </a:rPr>
              <a:t>(IH3;2,5)</a:t>
            </a:r>
            <a:r>
              <a:rPr lang="en-US" altLang="zh-CN" sz="2800" dirty="0">
                <a:solidFill>
                  <a:srgbClr val="000000"/>
                </a:solidFill>
                <a:latin typeface="Calibri" panose="020F0502020204030204" pitchFamily="34" charset="0"/>
                <a:cs typeface="Calibri" panose="020F0502020204030204" pitchFamily="34" charset="0"/>
              </a:rPr>
              <a:t>: </a:t>
            </a:r>
          </a:p>
        </p:txBody>
      </p:sp>
      <p:sp>
        <p:nvSpPr>
          <p:cNvPr id="69" name="日期占位符 5">
            <a:extLst>
              <a:ext uri="{FF2B5EF4-FFF2-40B4-BE49-F238E27FC236}">
                <a16:creationId xmlns:a16="http://schemas.microsoft.com/office/drawing/2014/main" id="{B28CC8AA-2EAA-4F5A-B234-0CB1EE2F9713}"/>
              </a:ext>
            </a:extLst>
          </p:cNvPr>
          <p:cNvSpPr>
            <a:spLocks noGrp="1"/>
          </p:cNvSpPr>
          <p:nvPr>
            <p:ph type="dt" sz="half" idx="10"/>
          </p:nvPr>
        </p:nvSpPr>
        <p:spPr>
          <a:xfrm>
            <a:off x="838200" y="6356350"/>
            <a:ext cx="2743200" cy="365125"/>
          </a:xfrm>
        </p:spPr>
        <p:txBody>
          <a:bodyPr/>
          <a:lstStyle/>
          <a:p>
            <a:fld id="{B0A5A85C-544E-4D6F-9CCE-3D9FAC2D47AF}"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70" name="页脚占位符 6">
            <a:extLst>
              <a:ext uri="{FF2B5EF4-FFF2-40B4-BE49-F238E27FC236}">
                <a16:creationId xmlns:a16="http://schemas.microsoft.com/office/drawing/2014/main" id="{DD723D69-BEB5-4349-8C70-088C33598E51}"/>
              </a:ext>
            </a:extLst>
          </p:cNvPr>
          <p:cNvSpPr>
            <a:spLocks noGrp="1"/>
          </p:cNvSpPr>
          <p:nvPr>
            <p:ph type="ftr" sz="quarter" idx="11"/>
          </p:nvPr>
        </p:nvSpPr>
        <p:spPr>
          <a:xfrm>
            <a:off x="4038600" y="6356350"/>
            <a:ext cx="4114800" cy="365125"/>
          </a:xfrm>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71" name="灯片编号占位符 7">
            <a:extLst>
              <a:ext uri="{FF2B5EF4-FFF2-40B4-BE49-F238E27FC236}">
                <a16:creationId xmlns:a16="http://schemas.microsoft.com/office/drawing/2014/main" id="{8DF49478-C2EA-4C37-81C1-12940310AE8B}"/>
              </a:ext>
            </a:extLst>
          </p:cNvPr>
          <p:cNvSpPr>
            <a:spLocks noGrp="1"/>
          </p:cNvSpPr>
          <p:nvPr>
            <p:ph type="sldNum" sz="quarter" idx="12"/>
          </p:nvPr>
        </p:nvSpPr>
        <p:spPr>
          <a:xfrm>
            <a:off x="8610600" y="6356350"/>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13</a:t>
            </a:fld>
            <a:endParaRPr lang="zh-CN" altLang="en-US">
              <a:latin typeface="Calibri" panose="020F0502020204030204" pitchFamily="34" charset="0"/>
              <a:cs typeface="Calibri" panose="020F0502020204030204" pitchFamily="34" charset="0"/>
            </a:endParaRPr>
          </a:p>
        </p:txBody>
      </p:sp>
      <p:grpSp>
        <p:nvGrpSpPr>
          <p:cNvPr id="184" name="组合 183">
            <a:extLst>
              <a:ext uri="{FF2B5EF4-FFF2-40B4-BE49-F238E27FC236}">
                <a16:creationId xmlns:a16="http://schemas.microsoft.com/office/drawing/2014/main" id="{AB950038-9944-4B3B-8798-C2D8AE1C9F36}"/>
              </a:ext>
            </a:extLst>
          </p:cNvPr>
          <p:cNvGrpSpPr/>
          <p:nvPr/>
        </p:nvGrpSpPr>
        <p:grpSpPr>
          <a:xfrm>
            <a:off x="2692401" y="3442796"/>
            <a:ext cx="3037608" cy="2804704"/>
            <a:chOff x="4293751" y="2738484"/>
            <a:chExt cx="3037608" cy="2804704"/>
          </a:xfrm>
        </p:grpSpPr>
        <p:sp>
          <p:nvSpPr>
            <p:cNvPr id="178" name="任意多边形 22">
              <a:extLst>
                <a:ext uri="{FF2B5EF4-FFF2-40B4-BE49-F238E27FC236}">
                  <a16:creationId xmlns:a16="http://schemas.microsoft.com/office/drawing/2014/main" id="{8E82101C-6BC0-45FB-B31E-F8635FCCDEC8}"/>
                </a:ext>
              </a:extLst>
            </p:cNvPr>
            <p:cNvSpPr/>
            <p:nvPr/>
          </p:nvSpPr>
          <p:spPr>
            <a:xfrm>
              <a:off x="4293751" y="2738484"/>
              <a:ext cx="3030878" cy="2764400"/>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sp>
          <p:nvSpPr>
            <p:cNvPr id="179" name="文本框 9">
              <a:extLst>
                <a:ext uri="{FF2B5EF4-FFF2-40B4-BE49-F238E27FC236}">
                  <a16:creationId xmlns:a16="http://schemas.microsoft.com/office/drawing/2014/main" id="{3540E683-16B7-4182-95B9-DAF719145562}"/>
                </a:ext>
              </a:extLst>
            </p:cNvPr>
            <p:cNvSpPr txBox="1"/>
            <p:nvPr/>
          </p:nvSpPr>
          <p:spPr>
            <a:xfrm>
              <a:off x="6604117" y="2753651"/>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180" name="文本框 10">
              <a:extLst>
                <a:ext uri="{FF2B5EF4-FFF2-40B4-BE49-F238E27FC236}">
                  <a16:creationId xmlns:a16="http://schemas.microsoft.com/office/drawing/2014/main" id="{1303F2F9-4827-4756-B1F6-BBE7AF040ACE}"/>
                </a:ext>
              </a:extLst>
            </p:cNvPr>
            <p:cNvSpPr txBox="1"/>
            <p:nvPr/>
          </p:nvSpPr>
          <p:spPr>
            <a:xfrm>
              <a:off x="6532638" y="4958413"/>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181" name="文本框 11">
              <a:extLst>
                <a:ext uri="{FF2B5EF4-FFF2-40B4-BE49-F238E27FC236}">
                  <a16:creationId xmlns:a16="http://schemas.microsoft.com/office/drawing/2014/main" id="{55995066-9FB0-4E58-854B-DC24013BDF86}"/>
                </a:ext>
              </a:extLst>
            </p:cNvPr>
            <p:cNvSpPr txBox="1"/>
            <p:nvPr/>
          </p:nvSpPr>
          <p:spPr>
            <a:xfrm>
              <a:off x="4556050" y="4351763"/>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182" name="文本框 12">
              <a:extLst>
                <a:ext uri="{FF2B5EF4-FFF2-40B4-BE49-F238E27FC236}">
                  <a16:creationId xmlns:a16="http://schemas.microsoft.com/office/drawing/2014/main" id="{D050D41F-B4FD-49A3-9158-13313CDC3181}"/>
                </a:ext>
              </a:extLst>
            </p:cNvPr>
            <p:cNvSpPr txBox="1"/>
            <p:nvPr/>
          </p:nvSpPr>
          <p:spPr>
            <a:xfrm>
              <a:off x="6938303" y="3772731"/>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p:sp>
        <p:nvSpPr>
          <p:cNvPr id="167" name="任意多边形 22">
            <a:extLst>
              <a:ext uri="{FF2B5EF4-FFF2-40B4-BE49-F238E27FC236}">
                <a16:creationId xmlns:a16="http://schemas.microsoft.com/office/drawing/2014/main" id="{BBEA5180-7CA0-4215-97A2-E08C4ECC42BE}"/>
              </a:ext>
            </a:extLst>
          </p:cNvPr>
          <p:cNvSpPr/>
          <p:nvPr/>
        </p:nvSpPr>
        <p:spPr>
          <a:xfrm>
            <a:off x="2693403" y="3440968"/>
            <a:ext cx="3030878" cy="2764400"/>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sp>
        <p:nvSpPr>
          <p:cNvPr id="173" name="文本框 9">
            <a:extLst>
              <a:ext uri="{FF2B5EF4-FFF2-40B4-BE49-F238E27FC236}">
                <a16:creationId xmlns:a16="http://schemas.microsoft.com/office/drawing/2014/main" id="{EA413E64-C9B8-416F-AE99-165037F08959}"/>
              </a:ext>
            </a:extLst>
          </p:cNvPr>
          <p:cNvSpPr txBox="1"/>
          <p:nvPr/>
        </p:nvSpPr>
        <p:spPr>
          <a:xfrm>
            <a:off x="5003769" y="345613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174" name="文本框 10">
            <a:extLst>
              <a:ext uri="{FF2B5EF4-FFF2-40B4-BE49-F238E27FC236}">
                <a16:creationId xmlns:a16="http://schemas.microsoft.com/office/drawing/2014/main" id="{C305B60D-8B93-4B41-B3DA-9BC170D29D6C}"/>
              </a:ext>
            </a:extLst>
          </p:cNvPr>
          <p:cNvSpPr txBox="1"/>
          <p:nvPr/>
        </p:nvSpPr>
        <p:spPr>
          <a:xfrm>
            <a:off x="4932290" y="5660897"/>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175" name="文本框 11">
            <a:extLst>
              <a:ext uri="{FF2B5EF4-FFF2-40B4-BE49-F238E27FC236}">
                <a16:creationId xmlns:a16="http://schemas.microsoft.com/office/drawing/2014/main" id="{D206AC68-3062-46B3-AC9F-1DBF3374E56F}"/>
              </a:ext>
            </a:extLst>
          </p:cNvPr>
          <p:cNvSpPr txBox="1"/>
          <p:nvPr/>
        </p:nvSpPr>
        <p:spPr>
          <a:xfrm>
            <a:off x="2955702" y="5054247"/>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176" name="文本框 12">
            <a:extLst>
              <a:ext uri="{FF2B5EF4-FFF2-40B4-BE49-F238E27FC236}">
                <a16:creationId xmlns:a16="http://schemas.microsoft.com/office/drawing/2014/main" id="{672D4220-67E2-4D12-BCBB-9727F4DD18F7}"/>
              </a:ext>
            </a:extLst>
          </p:cNvPr>
          <p:cNvSpPr txBox="1"/>
          <p:nvPr/>
        </p:nvSpPr>
        <p:spPr>
          <a:xfrm>
            <a:off x="5337955" y="447521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77" name="文本框 176">
                <a:extLst>
                  <a:ext uri="{FF2B5EF4-FFF2-40B4-BE49-F238E27FC236}">
                    <a16:creationId xmlns:a16="http://schemas.microsoft.com/office/drawing/2014/main" id="{61DA5D08-44C9-4899-B6A7-C4633E3A39FE}"/>
                  </a:ext>
                </a:extLst>
              </p:cNvPr>
              <p:cNvSpPr txBox="1"/>
              <p:nvPr/>
            </p:nvSpPr>
            <p:spPr>
              <a:xfrm>
                <a:off x="4156596" y="4663243"/>
                <a:ext cx="91446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177" name="文本框 176">
                <a:extLst>
                  <a:ext uri="{FF2B5EF4-FFF2-40B4-BE49-F238E27FC236}">
                    <a16:creationId xmlns:a16="http://schemas.microsoft.com/office/drawing/2014/main" id="{61DA5D08-44C9-4899-B6A7-C4633E3A39FE}"/>
                  </a:ext>
                </a:extLst>
              </p:cNvPr>
              <p:cNvSpPr txBox="1">
                <a:spLocks noRot="1" noChangeAspect="1" noMove="1" noResize="1" noEditPoints="1" noAdjustHandles="1" noChangeArrowheads="1" noChangeShapeType="1" noTextEdit="1"/>
              </p:cNvSpPr>
              <p:nvPr/>
            </p:nvSpPr>
            <p:spPr>
              <a:xfrm>
                <a:off x="4156596" y="4663243"/>
                <a:ext cx="914460" cy="58477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3" name="文本框 182">
                <a:extLst>
                  <a:ext uri="{FF2B5EF4-FFF2-40B4-BE49-F238E27FC236}">
                    <a16:creationId xmlns:a16="http://schemas.microsoft.com/office/drawing/2014/main" id="{C4417A76-BB24-42BC-8C32-5FE8717AA16D}"/>
                  </a:ext>
                </a:extLst>
              </p:cNvPr>
              <p:cNvSpPr txBox="1"/>
              <p:nvPr/>
            </p:nvSpPr>
            <p:spPr>
              <a:xfrm>
                <a:off x="7204744" y="3960759"/>
                <a:ext cx="91446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smtClean="0">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183" name="文本框 182">
                <a:extLst>
                  <a:ext uri="{FF2B5EF4-FFF2-40B4-BE49-F238E27FC236}">
                    <a16:creationId xmlns:a16="http://schemas.microsoft.com/office/drawing/2014/main" id="{C4417A76-BB24-42BC-8C32-5FE8717AA16D}"/>
                  </a:ext>
                </a:extLst>
              </p:cNvPr>
              <p:cNvSpPr txBox="1">
                <a:spLocks noRot="1" noChangeAspect="1" noMove="1" noResize="1" noEditPoints="1" noAdjustHandles="1" noChangeArrowheads="1" noChangeShapeType="1" noTextEdit="1"/>
              </p:cNvSpPr>
              <p:nvPr/>
            </p:nvSpPr>
            <p:spPr>
              <a:xfrm>
                <a:off x="7204744" y="3960759"/>
                <a:ext cx="914460" cy="584775"/>
              </a:xfrm>
              <a:prstGeom prst="rect">
                <a:avLst/>
              </a:prstGeom>
              <a:blipFill>
                <a:blip r:embed="rId4"/>
                <a:stretch>
                  <a:fillRect/>
                </a:stretch>
              </a:blipFill>
            </p:spPr>
            <p:txBody>
              <a:bodyPr/>
              <a:lstStyle/>
              <a:p>
                <a:r>
                  <a:rPr lang="zh-CN" altLang="en-US">
                    <a:noFill/>
                  </a:rPr>
                  <a:t> </a:t>
                </a:r>
              </a:p>
            </p:txBody>
          </p:sp>
        </mc:Fallback>
      </mc:AlternateContent>
      <p:grpSp>
        <p:nvGrpSpPr>
          <p:cNvPr id="275" name="组合 274">
            <a:extLst>
              <a:ext uri="{FF2B5EF4-FFF2-40B4-BE49-F238E27FC236}">
                <a16:creationId xmlns:a16="http://schemas.microsoft.com/office/drawing/2014/main" id="{2869C93D-22CA-41FA-8715-0387C63BBFEC}"/>
              </a:ext>
            </a:extLst>
          </p:cNvPr>
          <p:cNvGrpSpPr/>
          <p:nvPr/>
        </p:nvGrpSpPr>
        <p:grpSpPr>
          <a:xfrm>
            <a:off x="7785670" y="2276733"/>
            <a:ext cx="3042514" cy="3027595"/>
            <a:chOff x="246274" y="1223645"/>
            <a:chExt cx="3042514" cy="3027595"/>
          </a:xfrm>
        </p:grpSpPr>
        <p:sp>
          <p:nvSpPr>
            <p:cNvPr id="276" name="任意多边形 22">
              <a:extLst>
                <a:ext uri="{FF2B5EF4-FFF2-40B4-BE49-F238E27FC236}">
                  <a16:creationId xmlns:a16="http://schemas.microsoft.com/office/drawing/2014/main" id="{FFCE8D9A-77B8-4182-804C-422C814C94F7}"/>
                </a:ext>
              </a:extLst>
            </p:cNvPr>
            <p:cNvSpPr/>
            <p:nvPr/>
          </p:nvSpPr>
          <p:spPr>
            <a:xfrm rot="20070304" flipH="1">
              <a:off x="257907" y="1223645"/>
              <a:ext cx="3030881" cy="2764404"/>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sp>
          <p:nvSpPr>
            <p:cNvPr id="277" name="文本框 9">
              <a:extLst>
                <a:ext uri="{FF2B5EF4-FFF2-40B4-BE49-F238E27FC236}">
                  <a16:creationId xmlns:a16="http://schemas.microsoft.com/office/drawing/2014/main" id="{8D032859-25AD-4F0F-9790-F2BB635D9890}"/>
                </a:ext>
              </a:extLst>
            </p:cNvPr>
            <p:cNvSpPr txBox="1"/>
            <p:nvPr/>
          </p:nvSpPr>
          <p:spPr>
            <a:xfrm flipH="1">
              <a:off x="246274" y="1793999"/>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278" name="文本框 10">
              <a:extLst>
                <a:ext uri="{FF2B5EF4-FFF2-40B4-BE49-F238E27FC236}">
                  <a16:creationId xmlns:a16="http://schemas.microsoft.com/office/drawing/2014/main" id="{C5288140-A325-4523-B321-C8D05623E14E}"/>
                </a:ext>
              </a:extLst>
            </p:cNvPr>
            <p:cNvSpPr txBox="1"/>
            <p:nvPr/>
          </p:nvSpPr>
          <p:spPr>
            <a:xfrm flipH="1">
              <a:off x="1253066" y="366646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279" name="文本框 11">
              <a:extLst>
                <a:ext uri="{FF2B5EF4-FFF2-40B4-BE49-F238E27FC236}">
                  <a16:creationId xmlns:a16="http://schemas.microsoft.com/office/drawing/2014/main" id="{C3D5A501-25C2-49CC-B009-0FFC7E08F5B5}"/>
                </a:ext>
              </a:extLst>
            </p:cNvPr>
            <p:cNvSpPr txBox="1"/>
            <p:nvPr/>
          </p:nvSpPr>
          <p:spPr>
            <a:xfrm flipH="1">
              <a:off x="2735487" y="2308341"/>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280" name="文本框 12">
              <a:extLst>
                <a:ext uri="{FF2B5EF4-FFF2-40B4-BE49-F238E27FC236}">
                  <a16:creationId xmlns:a16="http://schemas.microsoft.com/office/drawing/2014/main" id="{ADBE6CD2-0819-46A8-8097-5F771AC8A9DB}"/>
                </a:ext>
              </a:extLst>
            </p:cNvPr>
            <p:cNvSpPr txBox="1"/>
            <p:nvPr/>
          </p:nvSpPr>
          <p:spPr>
            <a:xfrm flipH="1">
              <a:off x="360579" y="2773209"/>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p:grpSp>
        <p:nvGrpSpPr>
          <p:cNvPr id="269" name="组合 268">
            <a:extLst>
              <a:ext uri="{FF2B5EF4-FFF2-40B4-BE49-F238E27FC236}">
                <a16:creationId xmlns:a16="http://schemas.microsoft.com/office/drawing/2014/main" id="{509E713E-1711-4344-A33D-563DB6CA4399}"/>
              </a:ext>
            </a:extLst>
          </p:cNvPr>
          <p:cNvGrpSpPr/>
          <p:nvPr/>
        </p:nvGrpSpPr>
        <p:grpSpPr>
          <a:xfrm>
            <a:off x="4741281" y="2941706"/>
            <a:ext cx="3050134" cy="3027595"/>
            <a:chOff x="246274" y="1223645"/>
            <a:chExt cx="3050134" cy="3027595"/>
          </a:xfrm>
        </p:grpSpPr>
        <p:sp>
          <p:nvSpPr>
            <p:cNvPr id="264" name="任意多边形 22">
              <a:extLst>
                <a:ext uri="{FF2B5EF4-FFF2-40B4-BE49-F238E27FC236}">
                  <a16:creationId xmlns:a16="http://schemas.microsoft.com/office/drawing/2014/main" id="{BAA67259-8D99-4C8F-9A16-1DCA3C7805A5}"/>
                </a:ext>
              </a:extLst>
            </p:cNvPr>
            <p:cNvSpPr/>
            <p:nvPr/>
          </p:nvSpPr>
          <p:spPr>
            <a:xfrm rot="20070304" flipH="1">
              <a:off x="265527" y="1223645"/>
              <a:ext cx="3030881" cy="2764404"/>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latin typeface="Calibri" panose="020F0502020204030204" pitchFamily="34" charset="0"/>
                <a:cs typeface="Calibri" panose="020F0502020204030204" pitchFamily="34" charset="0"/>
              </a:endParaRPr>
            </a:p>
          </p:txBody>
        </p:sp>
        <p:sp>
          <p:nvSpPr>
            <p:cNvPr id="265" name="文本框 9">
              <a:extLst>
                <a:ext uri="{FF2B5EF4-FFF2-40B4-BE49-F238E27FC236}">
                  <a16:creationId xmlns:a16="http://schemas.microsoft.com/office/drawing/2014/main" id="{E6659FE9-585D-43E4-97D2-2657AC7DEF63}"/>
                </a:ext>
              </a:extLst>
            </p:cNvPr>
            <p:cNvSpPr txBox="1"/>
            <p:nvPr/>
          </p:nvSpPr>
          <p:spPr>
            <a:xfrm flipH="1">
              <a:off x="246274" y="1793999"/>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266" name="文本框 10">
              <a:extLst>
                <a:ext uri="{FF2B5EF4-FFF2-40B4-BE49-F238E27FC236}">
                  <a16:creationId xmlns:a16="http://schemas.microsoft.com/office/drawing/2014/main" id="{81BF2C0D-B2C0-497E-AD1B-5FBBE632B550}"/>
                </a:ext>
              </a:extLst>
            </p:cNvPr>
            <p:cNvSpPr txBox="1"/>
            <p:nvPr/>
          </p:nvSpPr>
          <p:spPr>
            <a:xfrm flipH="1">
              <a:off x="1253066" y="366646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267" name="文本框 11">
              <a:extLst>
                <a:ext uri="{FF2B5EF4-FFF2-40B4-BE49-F238E27FC236}">
                  <a16:creationId xmlns:a16="http://schemas.microsoft.com/office/drawing/2014/main" id="{F8A89EDE-8D04-48F3-BDE7-04A29A61C4B2}"/>
                </a:ext>
              </a:extLst>
            </p:cNvPr>
            <p:cNvSpPr txBox="1"/>
            <p:nvPr/>
          </p:nvSpPr>
          <p:spPr>
            <a:xfrm flipH="1">
              <a:off x="2735487" y="2308341"/>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268" name="文本框 12">
              <a:extLst>
                <a:ext uri="{FF2B5EF4-FFF2-40B4-BE49-F238E27FC236}">
                  <a16:creationId xmlns:a16="http://schemas.microsoft.com/office/drawing/2014/main" id="{369989F0-C4B9-4009-B379-4EEBBFC32B34}"/>
                </a:ext>
              </a:extLst>
            </p:cNvPr>
            <p:cNvSpPr txBox="1"/>
            <p:nvPr/>
          </p:nvSpPr>
          <p:spPr>
            <a:xfrm flipH="1">
              <a:off x="360579" y="2773209"/>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p:cxnSp>
        <p:nvCxnSpPr>
          <p:cNvPr id="185" name="直接箭头连接符 184">
            <a:extLst>
              <a:ext uri="{FF2B5EF4-FFF2-40B4-BE49-F238E27FC236}">
                <a16:creationId xmlns:a16="http://schemas.microsoft.com/office/drawing/2014/main" id="{E4CCE497-5297-46A5-9DF5-037FBC4824E0}"/>
              </a:ext>
            </a:extLst>
          </p:cNvPr>
          <p:cNvCxnSpPr>
            <a:cxnSpLocks/>
          </p:cNvCxnSpPr>
          <p:nvPr/>
        </p:nvCxnSpPr>
        <p:spPr>
          <a:xfrm flipV="1">
            <a:off x="2673545" y="4728684"/>
            <a:ext cx="3055841" cy="696036"/>
          </a:xfrm>
          <a:prstGeom prst="straightConnector1">
            <a:avLst/>
          </a:prstGeom>
          <a:ln w="7620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grpSp>
        <p:nvGrpSpPr>
          <p:cNvPr id="235" name="组合 234">
            <a:extLst>
              <a:ext uri="{FF2B5EF4-FFF2-40B4-BE49-F238E27FC236}">
                <a16:creationId xmlns:a16="http://schemas.microsoft.com/office/drawing/2014/main" id="{C0DF6D62-73AB-4D25-BA90-240940E59406}"/>
              </a:ext>
            </a:extLst>
          </p:cNvPr>
          <p:cNvGrpSpPr/>
          <p:nvPr/>
        </p:nvGrpSpPr>
        <p:grpSpPr>
          <a:xfrm>
            <a:off x="8031843" y="2315700"/>
            <a:ext cx="635004" cy="3567623"/>
            <a:chOff x="6584043" y="2315700"/>
            <a:chExt cx="635004" cy="3567623"/>
          </a:xfrm>
        </p:grpSpPr>
        <p:sp>
          <p:nvSpPr>
            <p:cNvPr id="203" name="文本框 11">
              <a:extLst>
                <a:ext uri="{FF2B5EF4-FFF2-40B4-BE49-F238E27FC236}">
                  <a16:creationId xmlns:a16="http://schemas.microsoft.com/office/drawing/2014/main" id="{4139A0C5-1FA7-4CA3-BBAA-64E37BC25274}"/>
                </a:ext>
              </a:extLst>
            </p:cNvPr>
            <p:cNvSpPr txBox="1"/>
            <p:nvPr/>
          </p:nvSpPr>
          <p:spPr>
            <a:xfrm>
              <a:off x="6584043" y="2315700"/>
              <a:ext cx="373820"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i="1" dirty="0">
                  <a:latin typeface="Calibri" panose="020F0502020204030204" pitchFamily="34" charset="0"/>
                  <a:ea typeface="Cambria" panose="02040503050406030204" pitchFamily="18" charset="0"/>
                  <a:cs typeface="Calibri" panose="020F0502020204030204" pitchFamily="34" charset="0"/>
                </a:rPr>
                <a:t>d</a:t>
              </a:r>
              <a:endParaRPr lang="zh-CN" altLang="en-US" sz="2800" b="1" i="1" dirty="0">
                <a:latin typeface="Calibri" panose="020F0502020204030204" pitchFamily="34" charset="0"/>
                <a:cs typeface="Calibri" panose="020F0502020204030204" pitchFamily="34" charset="0"/>
              </a:endParaRPr>
            </a:p>
          </p:txBody>
        </p:sp>
        <p:cxnSp>
          <p:nvCxnSpPr>
            <p:cNvPr id="210" name="直接箭头连接符 209">
              <a:extLst>
                <a:ext uri="{FF2B5EF4-FFF2-40B4-BE49-F238E27FC236}">
                  <a16:creationId xmlns:a16="http://schemas.microsoft.com/office/drawing/2014/main" id="{55885AE5-B375-41B4-9F72-4AD0F68723CF}"/>
                </a:ext>
              </a:extLst>
            </p:cNvPr>
            <p:cNvCxnSpPr>
              <a:cxnSpLocks/>
            </p:cNvCxnSpPr>
            <p:nvPr/>
          </p:nvCxnSpPr>
          <p:spPr>
            <a:xfrm flipH="1">
              <a:off x="6848619" y="5424720"/>
              <a:ext cx="315978" cy="74989"/>
            </a:xfrm>
            <a:prstGeom prst="straightConnector1">
              <a:avLst/>
            </a:prstGeom>
            <a:ln w="28575">
              <a:prstDash val="sysDot"/>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15" name="直接箭头连接符 214">
              <a:extLst>
                <a:ext uri="{FF2B5EF4-FFF2-40B4-BE49-F238E27FC236}">
                  <a16:creationId xmlns:a16="http://schemas.microsoft.com/office/drawing/2014/main" id="{5D4035C9-1C20-4030-9081-C4866A66D378}"/>
                </a:ext>
              </a:extLst>
            </p:cNvPr>
            <p:cNvCxnSpPr>
              <a:cxnSpLocks/>
            </p:cNvCxnSpPr>
            <p:nvPr/>
          </p:nvCxnSpPr>
          <p:spPr>
            <a:xfrm flipH="1">
              <a:off x="6592391" y="2734291"/>
              <a:ext cx="315978" cy="74989"/>
            </a:xfrm>
            <a:prstGeom prst="straightConnector1">
              <a:avLst/>
            </a:prstGeom>
            <a:ln w="28575">
              <a:prstDash val="sysDot"/>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24" name="文本框 11">
              <a:extLst>
                <a:ext uri="{FF2B5EF4-FFF2-40B4-BE49-F238E27FC236}">
                  <a16:creationId xmlns:a16="http://schemas.microsoft.com/office/drawing/2014/main" id="{F7466CC9-D22A-432B-9050-8EB40A5E4638}"/>
                </a:ext>
              </a:extLst>
            </p:cNvPr>
            <p:cNvSpPr txBox="1"/>
            <p:nvPr/>
          </p:nvSpPr>
          <p:spPr>
            <a:xfrm>
              <a:off x="6845227" y="5360103"/>
              <a:ext cx="373820"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i="1" dirty="0">
                  <a:latin typeface="Calibri" panose="020F0502020204030204" pitchFamily="34" charset="0"/>
                  <a:ea typeface="Cambria" panose="02040503050406030204" pitchFamily="18" charset="0"/>
                  <a:cs typeface="Calibri" panose="020F0502020204030204" pitchFamily="34" charset="0"/>
                </a:rPr>
                <a:t>d</a:t>
              </a:r>
              <a:endParaRPr lang="zh-CN" altLang="en-US" sz="2800" b="1" i="1" dirty="0">
                <a:latin typeface="Calibri" panose="020F0502020204030204" pitchFamily="34" charset="0"/>
                <a:cs typeface="Calibri" panose="020F0502020204030204" pitchFamily="34" charset="0"/>
              </a:endParaRPr>
            </a:p>
          </p:txBody>
        </p:sp>
      </p:grpSp>
      <p:sp>
        <p:nvSpPr>
          <p:cNvPr id="225" name="箭头: 右弧形 224">
            <a:extLst>
              <a:ext uri="{FF2B5EF4-FFF2-40B4-BE49-F238E27FC236}">
                <a16:creationId xmlns:a16="http://schemas.microsoft.com/office/drawing/2014/main" id="{507B277B-944E-4EE6-9396-9FAB5E4B286E}"/>
              </a:ext>
            </a:extLst>
          </p:cNvPr>
          <p:cNvSpPr/>
          <p:nvPr/>
        </p:nvSpPr>
        <p:spPr>
          <a:xfrm rot="10057937">
            <a:off x="7801128" y="2497695"/>
            <a:ext cx="265491" cy="298816"/>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solidFill>
                <a:schemeClr val="tx1"/>
              </a:solidFill>
              <a:latin typeface="Calibri" panose="020F0502020204030204" pitchFamily="34" charset="0"/>
              <a:cs typeface="Calibri" panose="020F0502020204030204" pitchFamily="34" charset="0"/>
            </a:endParaRPr>
          </a:p>
        </p:txBody>
      </p:sp>
      <p:sp>
        <p:nvSpPr>
          <p:cNvPr id="227" name="箭头: 右弧形 226">
            <a:extLst>
              <a:ext uri="{FF2B5EF4-FFF2-40B4-BE49-F238E27FC236}">
                <a16:creationId xmlns:a16="http://schemas.microsoft.com/office/drawing/2014/main" id="{339DCAB7-5428-47DF-A640-483B8F695851}"/>
              </a:ext>
            </a:extLst>
          </p:cNvPr>
          <p:cNvSpPr/>
          <p:nvPr/>
        </p:nvSpPr>
        <p:spPr>
          <a:xfrm rot="10057937">
            <a:off x="4682630" y="3208310"/>
            <a:ext cx="265491" cy="298816"/>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solidFill>
                <a:schemeClr val="tx1"/>
              </a:solidFill>
              <a:latin typeface="Calibri" panose="020F0502020204030204" pitchFamily="34" charset="0"/>
              <a:cs typeface="Calibri" panose="020F0502020204030204" pitchFamily="34" charset="0"/>
            </a:endParaRPr>
          </a:p>
        </p:txBody>
      </p:sp>
      <p:grpSp>
        <p:nvGrpSpPr>
          <p:cNvPr id="252" name="组合 251">
            <a:extLst>
              <a:ext uri="{FF2B5EF4-FFF2-40B4-BE49-F238E27FC236}">
                <a16:creationId xmlns:a16="http://schemas.microsoft.com/office/drawing/2014/main" id="{6932D78E-0D16-425B-B027-4D42A74BD97D}"/>
              </a:ext>
            </a:extLst>
          </p:cNvPr>
          <p:cNvGrpSpPr/>
          <p:nvPr/>
        </p:nvGrpSpPr>
        <p:grpSpPr>
          <a:xfrm>
            <a:off x="4974634" y="3019079"/>
            <a:ext cx="635004" cy="3567623"/>
            <a:chOff x="6584043" y="2315700"/>
            <a:chExt cx="635004" cy="3567623"/>
          </a:xfrm>
        </p:grpSpPr>
        <p:sp>
          <p:nvSpPr>
            <p:cNvPr id="253" name="文本框 11">
              <a:extLst>
                <a:ext uri="{FF2B5EF4-FFF2-40B4-BE49-F238E27FC236}">
                  <a16:creationId xmlns:a16="http://schemas.microsoft.com/office/drawing/2014/main" id="{46CC55BE-A883-430C-A5F4-0B77750F64E3}"/>
                </a:ext>
              </a:extLst>
            </p:cNvPr>
            <p:cNvSpPr txBox="1"/>
            <p:nvPr/>
          </p:nvSpPr>
          <p:spPr>
            <a:xfrm>
              <a:off x="6584043" y="2315700"/>
              <a:ext cx="373820"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i="1" dirty="0">
                  <a:latin typeface="Calibri" panose="020F0502020204030204" pitchFamily="34" charset="0"/>
                  <a:ea typeface="Cambria" panose="02040503050406030204" pitchFamily="18" charset="0"/>
                  <a:cs typeface="Calibri" panose="020F0502020204030204" pitchFamily="34" charset="0"/>
                </a:rPr>
                <a:t>d</a:t>
              </a:r>
              <a:endParaRPr lang="zh-CN" altLang="en-US" sz="2800" b="1" i="1" dirty="0">
                <a:latin typeface="Calibri" panose="020F0502020204030204" pitchFamily="34" charset="0"/>
                <a:cs typeface="Calibri" panose="020F0502020204030204" pitchFamily="34" charset="0"/>
              </a:endParaRPr>
            </a:p>
          </p:txBody>
        </p:sp>
        <p:cxnSp>
          <p:nvCxnSpPr>
            <p:cNvPr id="254" name="直接箭头连接符 253">
              <a:extLst>
                <a:ext uri="{FF2B5EF4-FFF2-40B4-BE49-F238E27FC236}">
                  <a16:creationId xmlns:a16="http://schemas.microsoft.com/office/drawing/2014/main" id="{A4D569B3-445E-4459-9982-DE046D6BA759}"/>
                </a:ext>
              </a:extLst>
            </p:cNvPr>
            <p:cNvCxnSpPr>
              <a:cxnSpLocks/>
            </p:cNvCxnSpPr>
            <p:nvPr/>
          </p:nvCxnSpPr>
          <p:spPr>
            <a:xfrm flipH="1">
              <a:off x="6848619" y="5424720"/>
              <a:ext cx="315978" cy="74989"/>
            </a:xfrm>
            <a:prstGeom prst="straightConnector1">
              <a:avLst/>
            </a:prstGeom>
            <a:ln w="28575">
              <a:prstDash val="sysDot"/>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55" name="直接箭头连接符 254">
              <a:extLst>
                <a:ext uri="{FF2B5EF4-FFF2-40B4-BE49-F238E27FC236}">
                  <a16:creationId xmlns:a16="http://schemas.microsoft.com/office/drawing/2014/main" id="{05E57A28-54F2-428A-8CFB-6044418B3489}"/>
                </a:ext>
              </a:extLst>
            </p:cNvPr>
            <p:cNvCxnSpPr>
              <a:cxnSpLocks/>
            </p:cNvCxnSpPr>
            <p:nvPr/>
          </p:nvCxnSpPr>
          <p:spPr>
            <a:xfrm flipH="1">
              <a:off x="6589216" y="2737466"/>
              <a:ext cx="315978" cy="74989"/>
            </a:xfrm>
            <a:prstGeom prst="straightConnector1">
              <a:avLst/>
            </a:prstGeom>
            <a:ln w="28575">
              <a:prstDash val="sysDot"/>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56" name="文本框 11">
              <a:extLst>
                <a:ext uri="{FF2B5EF4-FFF2-40B4-BE49-F238E27FC236}">
                  <a16:creationId xmlns:a16="http://schemas.microsoft.com/office/drawing/2014/main" id="{34A23980-9BDF-47CB-874E-8A216D9D5A7C}"/>
                </a:ext>
              </a:extLst>
            </p:cNvPr>
            <p:cNvSpPr txBox="1"/>
            <p:nvPr/>
          </p:nvSpPr>
          <p:spPr>
            <a:xfrm>
              <a:off x="6845227" y="5360103"/>
              <a:ext cx="373820"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i="1" dirty="0">
                  <a:latin typeface="Calibri" panose="020F0502020204030204" pitchFamily="34" charset="0"/>
                  <a:ea typeface="Cambria" panose="02040503050406030204" pitchFamily="18" charset="0"/>
                  <a:cs typeface="Calibri" panose="020F0502020204030204" pitchFamily="34" charset="0"/>
                </a:rPr>
                <a:t>d</a:t>
              </a:r>
              <a:endParaRPr lang="zh-CN" altLang="en-US" sz="2800" b="1" i="1" dirty="0">
                <a:latin typeface="Calibri" panose="020F0502020204030204" pitchFamily="34" charset="0"/>
                <a:cs typeface="Calibri" panose="020F0502020204030204" pitchFamily="34" charset="0"/>
              </a:endParaRPr>
            </a:p>
          </p:txBody>
        </p:sp>
      </p:grpSp>
      <p:cxnSp>
        <p:nvCxnSpPr>
          <p:cNvPr id="284" name="直接箭头连接符 283">
            <a:extLst>
              <a:ext uri="{FF2B5EF4-FFF2-40B4-BE49-F238E27FC236}">
                <a16:creationId xmlns:a16="http://schemas.microsoft.com/office/drawing/2014/main" id="{6593C47D-83B6-48BF-BF1A-D513611987B1}"/>
              </a:ext>
            </a:extLst>
          </p:cNvPr>
          <p:cNvCxnSpPr>
            <a:cxnSpLocks/>
          </p:cNvCxnSpPr>
          <p:nvPr/>
        </p:nvCxnSpPr>
        <p:spPr>
          <a:xfrm rot="15369838" flipV="1">
            <a:off x="7246433" y="2801325"/>
            <a:ext cx="45936" cy="3130884"/>
          </a:xfrm>
          <a:prstGeom prst="straightConnector1">
            <a:avLst/>
          </a:prstGeom>
          <a:ln w="38100">
            <a:solidFill>
              <a:schemeClr val="accent6"/>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90" name="直接箭头连接符 289">
            <a:extLst>
              <a:ext uri="{FF2B5EF4-FFF2-40B4-BE49-F238E27FC236}">
                <a16:creationId xmlns:a16="http://schemas.microsoft.com/office/drawing/2014/main" id="{F1CF6AA3-7E91-4DD4-8172-3E88A2C54032}"/>
              </a:ext>
            </a:extLst>
          </p:cNvPr>
          <p:cNvCxnSpPr>
            <a:cxnSpLocks/>
          </p:cNvCxnSpPr>
          <p:nvPr/>
        </p:nvCxnSpPr>
        <p:spPr>
          <a:xfrm rot="15369838" flipV="1">
            <a:off x="4188022" y="3512254"/>
            <a:ext cx="45936" cy="3130884"/>
          </a:xfrm>
          <a:prstGeom prst="straightConnector1">
            <a:avLst/>
          </a:prstGeom>
          <a:ln w="38100">
            <a:solidFill>
              <a:schemeClr val="accent6"/>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95" name="文本框 294">
                <a:extLst>
                  <a:ext uri="{FF2B5EF4-FFF2-40B4-BE49-F238E27FC236}">
                    <a16:creationId xmlns:a16="http://schemas.microsoft.com/office/drawing/2014/main" id="{F58561AD-A785-4A6B-965B-D2AA272150A0}"/>
                  </a:ext>
                </a:extLst>
              </p:cNvPr>
              <p:cNvSpPr txBox="1"/>
              <p:nvPr/>
            </p:nvSpPr>
            <p:spPr>
              <a:xfrm>
                <a:off x="4830097" y="1736325"/>
                <a:ext cx="91446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smtClean="0">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295" name="文本框 294">
                <a:extLst>
                  <a:ext uri="{FF2B5EF4-FFF2-40B4-BE49-F238E27FC236}">
                    <a16:creationId xmlns:a16="http://schemas.microsoft.com/office/drawing/2014/main" id="{F58561AD-A785-4A6B-965B-D2AA272150A0}"/>
                  </a:ext>
                </a:extLst>
              </p:cNvPr>
              <p:cNvSpPr txBox="1">
                <a:spLocks noRot="1" noChangeAspect="1" noMove="1" noResize="1" noEditPoints="1" noAdjustHandles="1" noChangeArrowheads="1" noChangeShapeType="1" noTextEdit="1"/>
              </p:cNvSpPr>
              <p:nvPr/>
            </p:nvSpPr>
            <p:spPr>
              <a:xfrm>
                <a:off x="4830097" y="1736325"/>
                <a:ext cx="914460" cy="584775"/>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6" name="文本框 295">
                <a:extLst>
                  <a:ext uri="{FF2B5EF4-FFF2-40B4-BE49-F238E27FC236}">
                    <a16:creationId xmlns:a16="http://schemas.microsoft.com/office/drawing/2014/main" id="{31453B7A-405C-40E8-A00A-8495599BD60F}"/>
                  </a:ext>
                </a:extLst>
              </p:cNvPr>
              <p:cNvSpPr txBox="1"/>
              <p:nvPr/>
            </p:nvSpPr>
            <p:spPr>
              <a:xfrm>
                <a:off x="7917549" y="987009"/>
                <a:ext cx="91446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smtClean="0">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296" name="文本框 295">
                <a:extLst>
                  <a:ext uri="{FF2B5EF4-FFF2-40B4-BE49-F238E27FC236}">
                    <a16:creationId xmlns:a16="http://schemas.microsoft.com/office/drawing/2014/main" id="{31453B7A-405C-40E8-A00A-8495599BD60F}"/>
                  </a:ext>
                </a:extLst>
              </p:cNvPr>
              <p:cNvSpPr txBox="1">
                <a:spLocks noRot="1" noChangeAspect="1" noMove="1" noResize="1" noEditPoints="1" noAdjustHandles="1" noChangeArrowheads="1" noChangeShapeType="1" noTextEdit="1"/>
              </p:cNvSpPr>
              <p:nvPr/>
            </p:nvSpPr>
            <p:spPr>
              <a:xfrm>
                <a:off x="7917549" y="987009"/>
                <a:ext cx="914460" cy="584775"/>
              </a:xfrm>
              <a:prstGeom prst="rect">
                <a:avLst/>
              </a:prstGeom>
              <a:blipFill>
                <a:blip r:embed="rId6"/>
                <a:stretch>
                  <a:fillRect/>
                </a:stretch>
              </a:blipFill>
            </p:spPr>
            <p:txBody>
              <a:bodyPr/>
              <a:lstStyle/>
              <a:p>
                <a:r>
                  <a:rPr lang="zh-CN" altLang="en-US">
                    <a:noFill/>
                  </a:rPr>
                  <a:t> </a:t>
                </a:r>
              </a:p>
            </p:txBody>
          </p:sp>
        </mc:Fallback>
      </mc:AlternateContent>
      <p:grpSp>
        <p:nvGrpSpPr>
          <p:cNvPr id="3" name="组合 2"/>
          <p:cNvGrpSpPr/>
          <p:nvPr/>
        </p:nvGrpSpPr>
        <p:grpSpPr>
          <a:xfrm>
            <a:off x="4945184" y="3497986"/>
            <a:ext cx="634221" cy="2650363"/>
            <a:chOff x="4945184" y="3497986"/>
            <a:chExt cx="634221" cy="2650363"/>
          </a:xfrm>
        </p:grpSpPr>
        <p:cxnSp>
          <p:nvCxnSpPr>
            <p:cNvPr id="291" name="直接箭头连接符 290">
              <a:extLst>
                <a:ext uri="{FF2B5EF4-FFF2-40B4-BE49-F238E27FC236}">
                  <a16:creationId xmlns:a16="http://schemas.microsoft.com/office/drawing/2014/main" id="{94DAE10A-DE8D-4853-85DA-51F69B934D8F}"/>
                </a:ext>
              </a:extLst>
            </p:cNvPr>
            <p:cNvCxnSpPr>
              <a:cxnSpLocks/>
            </p:cNvCxnSpPr>
            <p:nvPr/>
          </p:nvCxnSpPr>
          <p:spPr>
            <a:xfrm flipH="1" flipV="1">
              <a:off x="4995250" y="3497986"/>
              <a:ext cx="584155" cy="2650363"/>
            </a:xfrm>
            <a:prstGeom prst="straightConnector1">
              <a:avLst/>
            </a:prstGeom>
            <a:ln w="7620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grpSp>
          <p:nvGrpSpPr>
            <p:cNvPr id="292" name="组合 291">
              <a:extLst>
                <a:ext uri="{FF2B5EF4-FFF2-40B4-BE49-F238E27FC236}">
                  <a16:creationId xmlns:a16="http://schemas.microsoft.com/office/drawing/2014/main" id="{027E4D52-CFA9-488E-B234-D8A50114AF23}"/>
                </a:ext>
              </a:extLst>
            </p:cNvPr>
            <p:cNvGrpSpPr/>
            <p:nvPr/>
          </p:nvGrpSpPr>
          <p:grpSpPr>
            <a:xfrm rot="15369838">
              <a:off x="5083685" y="4846131"/>
              <a:ext cx="188422" cy="212596"/>
              <a:chOff x="4056121" y="5004979"/>
              <a:chExt cx="188422" cy="188422"/>
            </a:xfrm>
          </p:grpSpPr>
          <p:cxnSp>
            <p:nvCxnSpPr>
              <p:cNvPr id="293" name="直接箭头连接符 292">
                <a:extLst>
                  <a:ext uri="{FF2B5EF4-FFF2-40B4-BE49-F238E27FC236}">
                    <a16:creationId xmlns:a16="http://schemas.microsoft.com/office/drawing/2014/main" id="{6EC05314-62ED-469D-845B-ECE31B8316AE}"/>
                  </a:ext>
                </a:extLst>
              </p:cNvPr>
              <p:cNvCxnSpPr>
                <a:cxnSpLocks/>
              </p:cNvCxnSpPr>
              <p:nvPr/>
            </p:nvCxnSpPr>
            <p:spPr>
              <a:xfrm flipV="1">
                <a:off x="4070417" y="5004979"/>
                <a:ext cx="0" cy="188422"/>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4" name="直接箭头连接符 293">
                <a:extLst>
                  <a:ext uri="{FF2B5EF4-FFF2-40B4-BE49-F238E27FC236}">
                    <a16:creationId xmlns:a16="http://schemas.microsoft.com/office/drawing/2014/main" id="{4834352A-68A9-46E2-ACD6-0A76C8E9F4F3}"/>
                  </a:ext>
                </a:extLst>
              </p:cNvPr>
              <p:cNvCxnSpPr>
                <a:cxnSpLocks/>
              </p:cNvCxnSpPr>
              <p:nvPr/>
            </p:nvCxnSpPr>
            <p:spPr>
              <a:xfrm rot="5400000" flipV="1">
                <a:off x="4150332" y="4924744"/>
                <a:ext cx="0" cy="188422"/>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60" name="文本框 11">
                  <a:extLst>
                    <a:ext uri="{FF2B5EF4-FFF2-40B4-BE49-F238E27FC236}">
                      <a16:creationId xmlns:a16="http://schemas.microsoft.com/office/drawing/2014/main" id="{2616BCA7-B157-4FF2-9C7F-5EE034CAFCEC}"/>
                    </a:ext>
                  </a:extLst>
                </p:cNvPr>
                <p:cNvSpPr txBox="1"/>
                <p:nvPr/>
              </p:nvSpPr>
              <p:spPr>
                <a:xfrm>
                  <a:off x="4945184" y="4149106"/>
                  <a:ext cx="524503" cy="5754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acc>
                          <m:accPr>
                            <m:chr m:val="⃗"/>
                            <m:ctrlPr>
                              <a:rPr lang="en-US" altLang="zh-CN" sz="2800" b="1" i="1" smtClean="0">
                                <a:latin typeface="Cambria Math" panose="02040503050406030204" pitchFamily="18" charset="0"/>
                                <a:ea typeface="Cambria" panose="02040503050406030204" pitchFamily="18" charset="0"/>
                                <a:cs typeface="Times New Roman" panose="02020603050405020304" pitchFamily="18" charset="0"/>
                              </a:rPr>
                            </m:ctrlPr>
                          </m:accPr>
                          <m:e>
                            <m:r>
                              <a:rPr lang="en-US" altLang="zh-CN" sz="2800" b="1" i="1" smtClean="0">
                                <a:latin typeface="Cambria Math" panose="02040503050406030204" pitchFamily="18" charset="0"/>
                                <a:ea typeface="Cambria" panose="02040503050406030204" pitchFamily="18" charset="0"/>
                                <a:cs typeface="Times New Roman" panose="02020603050405020304" pitchFamily="18" charset="0"/>
                              </a:rPr>
                              <m:t>𝑹</m:t>
                            </m:r>
                          </m:e>
                        </m:acc>
                      </m:oMath>
                    </m:oMathPara>
                  </a14:m>
                  <a:endParaRPr lang="zh-CN" altLang="en-US" sz="2800" b="1" i="1" dirty="0">
                    <a:latin typeface="Calibri" panose="020F0502020204030204" pitchFamily="34" charset="0"/>
                    <a:cs typeface="Calibri" panose="020F0502020204030204" pitchFamily="34" charset="0"/>
                  </a:endParaRPr>
                </a:p>
              </p:txBody>
            </p:sp>
          </mc:Choice>
          <mc:Fallback xmlns="">
            <p:sp>
              <p:nvSpPr>
                <p:cNvPr id="60" name="文本框 11">
                  <a:extLst>
                    <a:ext uri="{FF2B5EF4-FFF2-40B4-BE49-F238E27FC236}">
                      <a16:creationId xmlns="" xmlns:a16="http://schemas.microsoft.com/office/drawing/2014/main" id="{2616BCA7-B157-4FF2-9C7F-5EE034CAFCEC}"/>
                    </a:ext>
                  </a:extLst>
                </p:cNvPr>
                <p:cNvSpPr txBox="1">
                  <a:spLocks noRot="1" noChangeAspect="1" noMove="1" noResize="1" noEditPoints="1" noAdjustHandles="1" noChangeArrowheads="1" noChangeShapeType="1" noTextEdit="1"/>
                </p:cNvSpPr>
                <p:nvPr/>
              </p:nvSpPr>
              <p:spPr>
                <a:xfrm>
                  <a:off x="4945184" y="4149106"/>
                  <a:ext cx="524503" cy="575479"/>
                </a:xfrm>
                <a:prstGeom prst="rect">
                  <a:avLst/>
                </a:prstGeom>
                <a:blipFill rotWithShape="0">
                  <a:blip r:embed="rId7"/>
                  <a:stretch>
                    <a:fillRect/>
                  </a:stretch>
                </a:blipFill>
              </p:spPr>
              <p:txBody>
                <a:bodyPr/>
                <a:lstStyle/>
                <a:p>
                  <a:r>
                    <a:rPr lang="zh-CN" altLang="en-US">
                      <a:noFill/>
                    </a:rPr>
                    <a:t> </a:t>
                  </a:r>
                </a:p>
              </p:txBody>
            </p:sp>
          </mc:Fallback>
        </mc:AlternateContent>
      </p:grpSp>
      <p:grpSp>
        <p:nvGrpSpPr>
          <p:cNvPr id="2" name="组合 1"/>
          <p:cNvGrpSpPr/>
          <p:nvPr/>
        </p:nvGrpSpPr>
        <p:grpSpPr>
          <a:xfrm>
            <a:off x="8017362" y="2787057"/>
            <a:ext cx="620454" cy="2650363"/>
            <a:chOff x="8017362" y="2787057"/>
            <a:chExt cx="620454" cy="2650363"/>
          </a:xfrm>
        </p:grpSpPr>
        <p:grpSp>
          <p:nvGrpSpPr>
            <p:cNvPr id="285" name="组合 284">
              <a:extLst>
                <a:ext uri="{FF2B5EF4-FFF2-40B4-BE49-F238E27FC236}">
                  <a16:creationId xmlns:a16="http://schemas.microsoft.com/office/drawing/2014/main" id="{7B01BFC1-1AEC-4B9C-9BAB-04C52D08652B}"/>
                </a:ext>
              </a:extLst>
            </p:cNvPr>
            <p:cNvGrpSpPr/>
            <p:nvPr/>
          </p:nvGrpSpPr>
          <p:grpSpPr>
            <a:xfrm rot="15369838">
              <a:off x="8142096" y="4135202"/>
              <a:ext cx="188422" cy="212596"/>
              <a:chOff x="4056121" y="5004979"/>
              <a:chExt cx="188422" cy="188422"/>
            </a:xfrm>
          </p:grpSpPr>
          <p:cxnSp>
            <p:nvCxnSpPr>
              <p:cNvPr id="287" name="直接箭头连接符 286">
                <a:extLst>
                  <a:ext uri="{FF2B5EF4-FFF2-40B4-BE49-F238E27FC236}">
                    <a16:creationId xmlns:a16="http://schemas.microsoft.com/office/drawing/2014/main" id="{5A93C85A-A1F0-4353-850C-7EC192D74173}"/>
                  </a:ext>
                </a:extLst>
              </p:cNvPr>
              <p:cNvCxnSpPr>
                <a:cxnSpLocks/>
              </p:cNvCxnSpPr>
              <p:nvPr/>
            </p:nvCxnSpPr>
            <p:spPr>
              <a:xfrm flipV="1">
                <a:off x="4070417" y="5004979"/>
                <a:ext cx="0" cy="188422"/>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8" name="直接箭头连接符 287">
                <a:extLst>
                  <a:ext uri="{FF2B5EF4-FFF2-40B4-BE49-F238E27FC236}">
                    <a16:creationId xmlns:a16="http://schemas.microsoft.com/office/drawing/2014/main" id="{99D22C58-2946-484E-8961-DD41A4AF954E}"/>
                  </a:ext>
                </a:extLst>
              </p:cNvPr>
              <p:cNvCxnSpPr>
                <a:cxnSpLocks/>
              </p:cNvCxnSpPr>
              <p:nvPr/>
            </p:nvCxnSpPr>
            <p:spPr>
              <a:xfrm rot="5400000" flipV="1">
                <a:off x="4150332" y="4924744"/>
                <a:ext cx="0" cy="188422"/>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286" name="直接箭头连接符 285">
              <a:extLst>
                <a:ext uri="{FF2B5EF4-FFF2-40B4-BE49-F238E27FC236}">
                  <a16:creationId xmlns:a16="http://schemas.microsoft.com/office/drawing/2014/main" id="{2E50F2A5-7683-4B9B-8903-275992132BDC}"/>
                </a:ext>
              </a:extLst>
            </p:cNvPr>
            <p:cNvCxnSpPr>
              <a:cxnSpLocks/>
            </p:cNvCxnSpPr>
            <p:nvPr/>
          </p:nvCxnSpPr>
          <p:spPr>
            <a:xfrm flipH="1" flipV="1">
              <a:off x="8053661" y="2787057"/>
              <a:ext cx="584155" cy="2650363"/>
            </a:xfrm>
            <a:prstGeom prst="straightConnector1">
              <a:avLst/>
            </a:prstGeom>
            <a:ln w="7620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61" name="文本框 11">
                  <a:extLst>
                    <a:ext uri="{FF2B5EF4-FFF2-40B4-BE49-F238E27FC236}">
                      <a16:creationId xmlns:a16="http://schemas.microsoft.com/office/drawing/2014/main" id="{2616BCA7-B157-4FF2-9C7F-5EE034CAFCEC}"/>
                    </a:ext>
                  </a:extLst>
                </p:cNvPr>
                <p:cNvSpPr txBox="1"/>
                <p:nvPr/>
              </p:nvSpPr>
              <p:spPr>
                <a:xfrm>
                  <a:off x="8017362" y="3461731"/>
                  <a:ext cx="524503" cy="5754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acc>
                          <m:accPr>
                            <m:chr m:val="⃗"/>
                            <m:ctrlPr>
                              <a:rPr lang="en-US" altLang="zh-CN" sz="2800" b="1" i="1" smtClean="0">
                                <a:latin typeface="Cambria Math" panose="02040503050406030204" pitchFamily="18" charset="0"/>
                                <a:ea typeface="Cambria" panose="02040503050406030204" pitchFamily="18" charset="0"/>
                                <a:cs typeface="Times New Roman" panose="02020603050405020304" pitchFamily="18" charset="0"/>
                              </a:rPr>
                            </m:ctrlPr>
                          </m:accPr>
                          <m:e>
                            <m:r>
                              <a:rPr lang="en-US" altLang="zh-CN" sz="2800" b="1" i="1" smtClean="0">
                                <a:latin typeface="Cambria Math" panose="02040503050406030204" pitchFamily="18" charset="0"/>
                                <a:ea typeface="Cambria" panose="02040503050406030204" pitchFamily="18" charset="0"/>
                                <a:cs typeface="Times New Roman" panose="02020603050405020304" pitchFamily="18" charset="0"/>
                              </a:rPr>
                              <m:t>𝑹</m:t>
                            </m:r>
                          </m:e>
                        </m:acc>
                      </m:oMath>
                    </m:oMathPara>
                  </a14:m>
                  <a:endParaRPr lang="zh-CN" altLang="en-US" sz="2800" b="1" i="1" dirty="0">
                    <a:latin typeface="Calibri" panose="020F0502020204030204" pitchFamily="34" charset="0"/>
                    <a:cs typeface="Calibri" panose="020F0502020204030204" pitchFamily="34" charset="0"/>
                  </a:endParaRPr>
                </a:p>
              </p:txBody>
            </p:sp>
          </mc:Choice>
          <mc:Fallback xmlns="">
            <p:sp>
              <p:nvSpPr>
                <p:cNvPr id="61" name="文本框 11">
                  <a:extLst>
                    <a:ext uri="{FF2B5EF4-FFF2-40B4-BE49-F238E27FC236}">
                      <a16:creationId xmlns="" xmlns:a16="http://schemas.microsoft.com/office/drawing/2014/main" id="{2616BCA7-B157-4FF2-9C7F-5EE034CAFCEC}"/>
                    </a:ext>
                  </a:extLst>
                </p:cNvPr>
                <p:cNvSpPr txBox="1">
                  <a:spLocks noRot="1" noChangeAspect="1" noMove="1" noResize="1" noEditPoints="1" noAdjustHandles="1" noChangeArrowheads="1" noChangeShapeType="1" noTextEdit="1"/>
                </p:cNvSpPr>
                <p:nvPr/>
              </p:nvSpPr>
              <p:spPr>
                <a:xfrm>
                  <a:off x="8017362" y="3461731"/>
                  <a:ext cx="524503" cy="575479"/>
                </a:xfrm>
                <a:prstGeom prst="rect">
                  <a:avLst/>
                </a:prstGeom>
                <a:blipFill rotWithShape="0">
                  <a:blip r:embed="rId8"/>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16669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750"/>
                                  </p:stCondLst>
                                  <p:childTnLst>
                                    <p:animMotion origin="layout" path="M -2.5E-6 -1.48148E-6 L 0.25065 -0.10254 " pathEditMode="relative" rAng="0" ptsTypes="AA">
                                      <p:cBhvr>
                                        <p:cTn id="9" dur="2000" fill="hold"/>
                                        <p:tgtEl>
                                          <p:spTgt spid="184"/>
                                        </p:tgtEl>
                                        <p:attrNameLst>
                                          <p:attrName>ppt_x</p:attrName>
                                          <p:attrName>ppt_y</p:attrName>
                                        </p:attrNameLst>
                                      </p:cBhvr>
                                      <p:rCtr x="12526" y="-5139"/>
                                    </p:animMotion>
                                  </p:childTnLst>
                                </p:cTn>
                              </p:par>
                            </p:childTnLst>
                          </p:cTn>
                        </p:par>
                        <p:par>
                          <p:cTn id="10" fill="hold">
                            <p:stCondLst>
                              <p:cond delay="2750"/>
                            </p:stCondLst>
                            <p:childTnLst>
                              <p:par>
                                <p:cTn id="11" presetID="1" presetClass="entr" presetSubtype="0" fill="hold" grpId="0" nodeType="afterEffect">
                                  <p:stCondLst>
                                    <p:cond delay="250"/>
                                  </p:stCondLst>
                                  <p:childTnLst>
                                    <p:set>
                                      <p:cBhvr>
                                        <p:cTn id="12" dur="1" fill="hold">
                                          <p:stCondLst>
                                            <p:cond delay="0"/>
                                          </p:stCondLst>
                                        </p:cTn>
                                        <p:tgtEl>
                                          <p:spTgt spid="183"/>
                                        </p:tgtEl>
                                        <p:attrNameLst>
                                          <p:attrName>style.visibility</p:attrName>
                                        </p:attrNameLst>
                                      </p:cBhvr>
                                      <p:to>
                                        <p:strVal val="visible"/>
                                      </p:to>
                                    </p:set>
                                  </p:childTnLst>
                                </p:cTn>
                              </p:par>
                            </p:childTnLst>
                          </p:cTn>
                        </p:par>
                        <p:par>
                          <p:cTn id="13" fill="hold">
                            <p:stCondLst>
                              <p:cond delay="3000"/>
                            </p:stCondLst>
                            <p:childTnLst>
                              <p:par>
                                <p:cTn id="14" presetID="1" presetClass="exit" presetSubtype="0" fill="hold" nodeType="afterEffect">
                                  <p:stCondLst>
                                    <p:cond delay="1000"/>
                                  </p:stCondLst>
                                  <p:childTnLst>
                                    <p:set>
                                      <p:cBhvr>
                                        <p:cTn id="15" dur="1" fill="hold">
                                          <p:stCondLst>
                                            <p:cond delay="0"/>
                                          </p:stCondLst>
                                        </p:cTn>
                                        <p:tgtEl>
                                          <p:spTgt spid="185"/>
                                        </p:tgtEl>
                                        <p:attrNameLst>
                                          <p:attrName>style.visibility</p:attrName>
                                        </p:attrNameLst>
                                      </p:cBhvr>
                                      <p:to>
                                        <p:strVal val="hidden"/>
                                      </p:to>
                                    </p:set>
                                  </p:childTnLst>
                                </p:cTn>
                              </p:par>
                            </p:childTnLst>
                          </p:cTn>
                        </p:par>
                        <p:par>
                          <p:cTn id="16" fill="hold">
                            <p:stCondLst>
                              <p:cond delay="4000"/>
                            </p:stCondLst>
                            <p:childTnLst>
                              <p:par>
                                <p:cTn id="17" presetID="1" presetClass="entr" presetSubtype="0" fill="hold" nodeType="afterEffect">
                                  <p:stCondLst>
                                    <p:cond delay="750"/>
                                  </p:stCondLst>
                                  <p:childTnLst>
                                    <p:set>
                                      <p:cBhvr>
                                        <p:cTn id="18" dur="1" fill="hold">
                                          <p:stCondLst>
                                            <p:cond delay="0"/>
                                          </p:stCondLst>
                                        </p:cTn>
                                        <p:tgtEl>
                                          <p:spTgt spid="290"/>
                                        </p:tgtEl>
                                        <p:attrNameLst>
                                          <p:attrName>style.visibility</p:attrName>
                                        </p:attrNameLst>
                                      </p:cBhvr>
                                      <p:to>
                                        <p:strVal val="visible"/>
                                      </p:to>
                                    </p:set>
                                  </p:childTnLst>
                                </p:cTn>
                              </p:par>
                            </p:childTnLst>
                          </p:cTn>
                        </p:par>
                        <p:par>
                          <p:cTn id="19" fill="hold">
                            <p:stCondLst>
                              <p:cond delay="4750"/>
                            </p:stCondLst>
                            <p:childTnLst>
                              <p:par>
                                <p:cTn id="20" presetID="1" presetClass="entr" presetSubtype="0" fill="hold" nodeType="afterEffect">
                                  <p:stCondLst>
                                    <p:cond delay="0"/>
                                  </p:stCondLst>
                                  <p:childTnLst>
                                    <p:set>
                                      <p:cBhvr>
                                        <p:cTn id="21" dur="1" fill="hold">
                                          <p:stCondLst>
                                            <p:cond delay="0"/>
                                          </p:stCondLst>
                                        </p:cTn>
                                        <p:tgtEl>
                                          <p:spTgt spid="284"/>
                                        </p:tgtEl>
                                        <p:attrNameLst>
                                          <p:attrName>style.visibility</p:attrName>
                                        </p:attrNameLst>
                                      </p:cBhvr>
                                      <p:to>
                                        <p:strVal val="visible"/>
                                      </p:to>
                                    </p:set>
                                  </p:childTnLst>
                                </p:cTn>
                              </p:par>
                            </p:childTnLst>
                          </p:cTn>
                        </p:par>
                        <p:par>
                          <p:cTn id="22" fill="hold">
                            <p:stCondLst>
                              <p:cond delay="4750"/>
                            </p:stCondLst>
                            <p:childTnLst>
                              <p:par>
                                <p:cTn id="23" presetID="1" presetClass="entr" presetSubtype="0" fill="hold" nodeType="afterEffect">
                                  <p:stCondLst>
                                    <p:cond delay="75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5500"/>
                            </p:stCondLst>
                            <p:childTnLst>
                              <p:par>
                                <p:cTn id="26" presetID="1"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nodeType="afterEffect">
                                  <p:stCondLst>
                                    <p:cond delay="750"/>
                                  </p:stCondLst>
                                  <p:childTnLst>
                                    <p:set>
                                      <p:cBhvr>
                                        <p:cTn id="30" dur="1" fill="hold">
                                          <p:stCondLst>
                                            <p:cond delay="0"/>
                                          </p:stCondLst>
                                        </p:cTn>
                                        <p:tgtEl>
                                          <p:spTgt spid="252"/>
                                        </p:tgtEl>
                                        <p:attrNameLst>
                                          <p:attrName>style.visibility</p:attrName>
                                        </p:attrNameLst>
                                      </p:cBhvr>
                                      <p:to>
                                        <p:strVal val="visible"/>
                                      </p:to>
                                    </p:set>
                                  </p:childTnLst>
                                </p:cTn>
                              </p:par>
                              <p:par>
                                <p:cTn id="31" presetID="1" presetClass="entr" presetSubtype="0" fill="hold" nodeType="withEffect">
                                  <p:stCondLst>
                                    <p:cond delay="750"/>
                                  </p:stCondLst>
                                  <p:childTnLst>
                                    <p:set>
                                      <p:cBhvr>
                                        <p:cTn id="32" dur="1" fill="hold">
                                          <p:stCondLst>
                                            <p:cond delay="0"/>
                                          </p:stCondLst>
                                        </p:cTn>
                                        <p:tgtEl>
                                          <p:spTgt spid="235"/>
                                        </p:tgtEl>
                                        <p:attrNameLst>
                                          <p:attrName>style.visibility</p:attrName>
                                        </p:attrNameLst>
                                      </p:cBhvr>
                                      <p:to>
                                        <p:strVal val="visible"/>
                                      </p:to>
                                    </p:set>
                                  </p:childTnLst>
                                </p:cTn>
                              </p:par>
                            </p:childTnLst>
                          </p:cTn>
                        </p:par>
                        <p:par>
                          <p:cTn id="33" fill="hold">
                            <p:stCondLst>
                              <p:cond delay="6250"/>
                            </p:stCondLst>
                            <p:childTnLst>
                              <p:par>
                                <p:cTn id="34" presetID="1" presetClass="entr" presetSubtype="0" fill="hold" grpId="0" nodeType="afterEffect">
                                  <p:stCondLst>
                                    <p:cond delay="1000"/>
                                  </p:stCondLst>
                                  <p:childTnLst>
                                    <p:set>
                                      <p:cBhvr>
                                        <p:cTn id="35" dur="1" fill="hold">
                                          <p:stCondLst>
                                            <p:cond delay="0"/>
                                          </p:stCondLst>
                                        </p:cTn>
                                        <p:tgtEl>
                                          <p:spTgt spid="225"/>
                                        </p:tgtEl>
                                        <p:attrNameLst>
                                          <p:attrName>style.visibility</p:attrName>
                                        </p:attrNameLst>
                                      </p:cBhvr>
                                      <p:to>
                                        <p:strVal val="visible"/>
                                      </p:to>
                                    </p:set>
                                  </p:childTnLst>
                                </p:cTn>
                              </p:par>
                            </p:childTnLst>
                          </p:cTn>
                        </p:par>
                        <p:par>
                          <p:cTn id="36" fill="hold">
                            <p:stCondLst>
                              <p:cond delay="7250"/>
                            </p:stCondLst>
                            <p:childTnLst>
                              <p:par>
                                <p:cTn id="37" presetID="1" presetClass="entr" presetSubtype="0" fill="hold" grpId="0" nodeType="afterEffect">
                                  <p:stCondLst>
                                    <p:cond delay="0"/>
                                  </p:stCondLst>
                                  <p:childTnLst>
                                    <p:set>
                                      <p:cBhvr>
                                        <p:cTn id="38" dur="1" fill="hold">
                                          <p:stCondLst>
                                            <p:cond delay="0"/>
                                          </p:stCondLst>
                                        </p:cTn>
                                        <p:tgtEl>
                                          <p:spTgt spid="227"/>
                                        </p:tgtEl>
                                        <p:attrNameLst>
                                          <p:attrName>style.visibility</p:attrName>
                                        </p:attrNameLst>
                                      </p:cBhvr>
                                      <p:to>
                                        <p:strVal val="visible"/>
                                      </p:to>
                                    </p:set>
                                  </p:childTnLst>
                                </p:cTn>
                              </p:par>
                            </p:childTnLst>
                          </p:cTn>
                        </p:par>
                        <p:par>
                          <p:cTn id="39" fill="hold">
                            <p:stCondLst>
                              <p:cond delay="7250"/>
                            </p:stCondLst>
                            <p:childTnLst>
                              <p:par>
                                <p:cTn id="40" presetID="1" presetClass="entr" presetSubtype="0" fill="hold" nodeType="afterEffect">
                                  <p:stCondLst>
                                    <p:cond delay="1500"/>
                                  </p:stCondLst>
                                  <p:childTnLst>
                                    <p:set>
                                      <p:cBhvr>
                                        <p:cTn id="41" dur="1" fill="hold">
                                          <p:stCondLst>
                                            <p:cond delay="0"/>
                                          </p:stCondLst>
                                        </p:cTn>
                                        <p:tgtEl>
                                          <p:spTgt spid="269"/>
                                        </p:tgtEl>
                                        <p:attrNameLst>
                                          <p:attrName>style.visibility</p:attrName>
                                        </p:attrNameLst>
                                      </p:cBhvr>
                                      <p:to>
                                        <p:strVal val="visible"/>
                                      </p:to>
                                    </p:set>
                                  </p:childTnLst>
                                </p:cTn>
                              </p:par>
                            </p:childTnLst>
                          </p:cTn>
                        </p:par>
                        <p:par>
                          <p:cTn id="42" fill="hold">
                            <p:stCondLst>
                              <p:cond delay="8750"/>
                            </p:stCondLst>
                            <p:childTnLst>
                              <p:par>
                                <p:cTn id="43" presetID="1" presetClass="entr" presetSubtype="0" fill="hold" nodeType="afterEffect">
                                  <p:stCondLst>
                                    <p:cond delay="0"/>
                                  </p:stCondLst>
                                  <p:childTnLst>
                                    <p:set>
                                      <p:cBhvr>
                                        <p:cTn id="44" dur="1" fill="hold">
                                          <p:stCondLst>
                                            <p:cond delay="0"/>
                                          </p:stCondLst>
                                        </p:cTn>
                                        <p:tgtEl>
                                          <p:spTgt spid="275"/>
                                        </p:tgtEl>
                                        <p:attrNameLst>
                                          <p:attrName>style.visibility</p:attrName>
                                        </p:attrNameLst>
                                      </p:cBhvr>
                                      <p:to>
                                        <p:strVal val="visible"/>
                                      </p:to>
                                    </p:set>
                                  </p:childTnLst>
                                </p:cTn>
                              </p:par>
                            </p:childTnLst>
                          </p:cTn>
                        </p:par>
                        <p:par>
                          <p:cTn id="45" fill="hold">
                            <p:stCondLst>
                              <p:cond delay="8750"/>
                            </p:stCondLst>
                            <p:childTnLst>
                              <p:par>
                                <p:cTn id="46" presetID="42" presetClass="path" presetSubtype="0" accel="50000" decel="50000" fill="hold" nodeType="afterEffect">
                                  <p:stCondLst>
                                    <p:cond delay="1500"/>
                                  </p:stCondLst>
                                  <p:childTnLst>
                                    <p:animMotion origin="layout" path="M -2.29167E-6 2.96296E-6 L -0.05286 -0.37732 " pathEditMode="relative" rAng="0" ptsTypes="AA">
                                      <p:cBhvr>
                                        <p:cTn id="47" dur="2000" fill="hold"/>
                                        <p:tgtEl>
                                          <p:spTgt spid="269"/>
                                        </p:tgtEl>
                                        <p:attrNameLst>
                                          <p:attrName>ppt_x</p:attrName>
                                          <p:attrName>ppt_y</p:attrName>
                                        </p:attrNameLst>
                                      </p:cBhvr>
                                      <p:rCtr x="-2643" y="-18866"/>
                                    </p:animMotion>
                                  </p:childTnLst>
                                </p:cTn>
                              </p:par>
                              <p:par>
                                <p:cTn id="48" presetID="42" presetClass="path" presetSubtype="0" accel="50000" decel="50000" fill="hold" nodeType="withEffect">
                                  <p:stCondLst>
                                    <p:cond delay="1500"/>
                                  </p:stCondLst>
                                  <p:childTnLst>
                                    <p:animMotion origin="layout" path="M -0.00013 3.7037E-6 L -0.05286 -0.3801 " pathEditMode="relative" rAng="0" ptsTypes="AA">
                                      <p:cBhvr>
                                        <p:cTn id="49" dur="2000" fill="hold"/>
                                        <p:tgtEl>
                                          <p:spTgt spid="275"/>
                                        </p:tgtEl>
                                        <p:attrNameLst>
                                          <p:attrName>ppt_x</p:attrName>
                                          <p:attrName>ppt_y</p:attrName>
                                        </p:attrNameLst>
                                      </p:cBhvr>
                                      <p:rCtr x="-2643" y="-19005"/>
                                    </p:animMotion>
                                  </p:childTnLst>
                                </p:cTn>
                              </p:par>
                            </p:childTnLst>
                          </p:cTn>
                        </p:par>
                        <p:par>
                          <p:cTn id="50" fill="hold">
                            <p:stCondLst>
                              <p:cond delay="12250"/>
                            </p:stCondLst>
                            <p:childTnLst>
                              <p:par>
                                <p:cTn id="51" presetID="1" presetClass="entr" presetSubtype="0" fill="hold" grpId="0" nodeType="afterEffect">
                                  <p:stCondLst>
                                    <p:cond delay="250"/>
                                  </p:stCondLst>
                                  <p:childTnLst>
                                    <p:set>
                                      <p:cBhvr>
                                        <p:cTn id="52" dur="1" fill="hold">
                                          <p:stCondLst>
                                            <p:cond delay="0"/>
                                          </p:stCondLst>
                                        </p:cTn>
                                        <p:tgtEl>
                                          <p:spTgt spid="296"/>
                                        </p:tgtEl>
                                        <p:attrNameLst>
                                          <p:attrName>style.visibility</p:attrName>
                                        </p:attrNameLst>
                                      </p:cBhvr>
                                      <p:to>
                                        <p:strVal val="visible"/>
                                      </p:to>
                                    </p:set>
                                  </p:childTnLst>
                                </p:cTn>
                              </p:par>
                            </p:childTnLst>
                          </p:cTn>
                        </p:par>
                        <p:par>
                          <p:cTn id="53" fill="hold">
                            <p:stCondLst>
                              <p:cond delay="12500"/>
                            </p:stCondLst>
                            <p:childTnLst>
                              <p:par>
                                <p:cTn id="54" presetID="1" presetClass="entr" presetSubtype="0" fill="hold" grpId="0" nodeType="afterEffect">
                                  <p:stCondLst>
                                    <p:cond delay="0"/>
                                  </p:stCondLst>
                                  <p:childTnLst>
                                    <p:set>
                                      <p:cBhvr>
                                        <p:cTn id="55" dur="1" fill="hold">
                                          <p:stCondLst>
                                            <p:cond delay="0"/>
                                          </p:stCondLst>
                                        </p:cTn>
                                        <p:tgtEl>
                                          <p:spTgt spid="295"/>
                                        </p:tgtEl>
                                        <p:attrNameLst>
                                          <p:attrName>style.visibility</p:attrName>
                                        </p:attrNameLst>
                                      </p:cBhvr>
                                      <p:to>
                                        <p:strVal val="visible"/>
                                      </p:to>
                                    </p:set>
                                  </p:childTnLst>
                                </p:cTn>
                              </p:par>
                            </p:childTnLst>
                          </p:cTn>
                        </p:par>
                        <p:par>
                          <p:cTn id="56" fill="hold">
                            <p:stCondLst>
                              <p:cond delay="12500"/>
                            </p:stCondLst>
                            <p:childTnLst>
                              <p:par>
                                <p:cTn id="57" presetID="1" presetClass="exit" presetSubtype="0" fill="hold" nodeType="afterEffect">
                                  <p:stCondLst>
                                    <p:cond delay="0"/>
                                  </p:stCondLst>
                                  <p:childTnLst>
                                    <p:set>
                                      <p:cBhvr>
                                        <p:cTn id="58" dur="1" fill="hold">
                                          <p:stCondLst>
                                            <p:cond delay="0"/>
                                          </p:stCondLst>
                                        </p:cTn>
                                        <p:tgtEl>
                                          <p:spTgt spid="252"/>
                                        </p:tgtEl>
                                        <p:attrNameLst>
                                          <p:attrName>style.visibility</p:attrName>
                                        </p:attrNameLst>
                                      </p:cBhvr>
                                      <p:to>
                                        <p:strVal val="hidden"/>
                                      </p:to>
                                    </p:set>
                                  </p:childTnLst>
                                </p:cTn>
                              </p:par>
                            </p:childTnLst>
                          </p:cTn>
                        </p:par>
                        <p:par>
                          <p:cTn id="59" fill="hold">
                            <p:stCondLst>
                              <p:cond delay="12500"/>
                            </p:stCondLst>
                            <p:childTnLst>
                              <p:par>
                                <p:cTn id="60" presetID="1" presetClass="exit" presetSubtype="0" fill="hold" nodeType="afterEffect">
                                  <p:stCondLst>
                                    <p:cond delay="0"/>
                                  </p:stCondLst>
                                  <p:childTnLst>
                                    <p:set>
                                      <p:cBhvr>
                                        <p:cTn id="61" dur="1" fill="hold">
                                          <p:stCondLst>
                                            <p:cond delay="0"/>
                                          </p:stCondLst>
                                        </p:cTn>
                                        <p:tgtEl>
                                          <p:spTgt spid="235"/>
                                        </p:tgtEl>
                                        <p:attrNameLst>
                                          <p:attrName>style.visibility</p:attrName>
                                        </p:attrNameLst>
                                      </p:cBhvr>
                                      <p:to>
                                        <p:strVal val="hidden"/>
                                      </p:to>
                                    </p:set>
                                  </p:childTnLst>
                                </p:cTn>
                              </p:par>
                            </p:childTnLst>
                          </p:cTn>
                        </p:par>
                        <p:par>
                          <p:cTn id="62" fill="hold">
                            <p:stCondLst>
                              <p:cond delay="12500"/>
                            </p:stCondLst>
                            <p:childTnLst>
                              <p:par>
                                <p:cTn id="63" presetID="1" presetClass="exit" presetSubtype="0" fill="hold" grpId="1" nodeType="afterEffect">
                                  <p:stCondLst>
                                    <p:cond delay="0"/>
                                  </p:stCondLst>
                                  <p:childTnLst>
                                    <p:set>
                                      <p:cBhvr>
                                        <p:cTn id="64" dur="1" fill="hold">
                                          <p:stCondLst>
                                            <p:cond delay="0"/>
                                          </p:stCondLst>
                                        </p:cTn>
                                        <p:tgtEl>
                                          <p:spTgt spid="225"/>
                                        </p:tgtEl>
                                        <p:attrNameLst>
                                          <p:attrName>style.visibility</p:attrName>
                                        </p:attrNameLst>
                                      </p:cBhvr>
                                      <p:to>
                                        <p:strVal val="hidden"/>
                                      </p:to>
                                    </p:set>
                                  </p:childTnLst>
                                </p:cTn>
                              </p:par>
                            </p:childTnLst>
                          </p:cTn>
                        </p:par>
                        <p:par>
                          <p:cTn id="65" fill="hold">
                            <p:stCondLst>
                              <p:cond delay="12500"/>
                            </p:stCondLst>
                            <p:childTnLst>
                              <p:par>
                                <p:cTn id="66" presetID="1" presetClass="exit" presetSubtype="0" fill="hold" grpId="1" nodeType="afterEffect">
                                  <p:stCondLst>
                                    <p:cond delay="0"/>
                                  </p:stCondLst>
                                  <p:childTnLst>
                                    <p:set>
                                      <p:cBhvr>
                                        <p:cTn id="67" dur="1" fill="hold">
                                          <p:stCondLst>
                                            <p:cond delay="0"/>
                                          </p:stCondLst>
                                        </p:cTn>
                                        <p:tgtEl>
                                          <p:spTgt spid="227"/>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9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8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225" grpId="0" animBg="1"/>
      <p:bldP spid="225" grpId="1" animBg="1"/>
      <p:bldP spid="227" grpId="0" animBg="1"/>
      <p:bldP spid="227" grpId="1" animBg="1"/>
      <p:bldP spid="295" grpId="0"/>
      <p:bldP spid="29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extLst>
              <a:ext uri="{FF2B5EF4-FFF2-40B4-BE49-F238E27FC236}">
                <a16:creationId xmlns:a16="http://schemas.microsoft.com/office/drawing/2014/main" id="{F1194888-2CBA-4EB6-AC91-2F49A46839C9}"/>
              </a:ext>
            </a:extLst>
          </p:cNvPr>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7" name="副标题 2">
            <a:extLst>
              <a:ext uri="{FF2B5EF4-FFF2-40B4-BE49-F238E27FC236}">
                <a16:creationId xmlns:a16="http://schemas.microsoft.com/office/drawing/2014/main" id="{FC1D327F-1A2D-478B-B319-D8764FA0C900}"/>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Tiling rules</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mc:AlternateContent xmlns:mc="http://schemas.openxmlformats.org/markup-compatibility/2006" xmlns:a14="http://schemas.microsoft.com/office/drawing/2010/main">
        <mc:Choice Requires="a14">
          <p:sp>
            <p:nvSpPr>
              <p:cNvPr id="68" name="矩形 67">
                <a:extLst>
                  <a:ext uri="{FF2B5EF4-FFF2-40B4-BE49-F238E27FC236}">
                    <a16:creationId xmlns:a16="http://schemas.microsoft.com/office/drawing/2014/main" id="{26027FD8-23B8-452E-952C-4E1B1DD8B416}"/>
                  </a:ext>
                </a:extLst>
              </p:cNvPr>
              <p:cNvSpPr/>
              <p:nvPr/>
            </p:nvSpPr>
            <p:spPr>
              <a:xfrm>
                <a:off x="507218" y="1273442"/>
                <a:ext cx="4931543" cy="700705"/>
              </a:xfrm>
              <a:prstGeom prst="rect">
                <a:avLst/>
              </a:prstGeom>
            </p:spPr>
            <p:txBody>
              <a:bodyPr wrap="none">
                <a:spAutoFit/>
              </a:bodyPr>
              <a:lstStyle/>
              <a:p>
                <a:pPr marL="457200" indent="-457200">
                  <a:buFont typeface="Wingdings" panose="05000000000000000000" pitchFamily="2" charset="2"/>
                  <a:buChar char="Ø"/>
                </a:pPr>
                <a:r>
                  <a:rPr lang="en-US" altLang="zh-CN" sz="2800" dirty="0">
                    <a:solidFill>
                      <a:srgbClr val="000000"/>
                    </a:solidFill>
                    <a:latin typeface="Calibri" panose="020F0502020204030204" pitchFamily="34" charset="0"/>
                    <a:cs typeface="Calibri" panose="020F0502020204030204" pitchFamily="34" charset="0"/>
                  </a:rPr>
                  <a:t>Rotation rule </a:t>
                </a:r>
                <a:r>
                  <a:rPr lang="en-US" altLang="zh-CN" sz="2800" dirty="0">
                    <a:latin typeface="Calibri" panose="020F0502020204030204" pitchFamily="34" charset="0"/>
                    <a:ea typeface="Cambria Math" panose="02040503050406030204" pitchFamily="18" charset="0"/>
                    <a:cs typeface="Calibri" panose="020F0502020204030204" pitchFamily="34" charset="0"/>
                  </a:rPr>
                  <a:t>(IH47;</a:t>
                </a:r>
                <a14:m>
                  <m:oMath xmlns:m="http://schemas.openxmlformats.org/officeDocument/2006/math">
                    <m:r>
                      <a:rPr lang="en-US" altLang="zh-CN" sz="2800">
                        <a:latin typeface="Cambria Math" panose="02040503050406030204" pitchFamily="18" charset="0"/>
                        <a:ea typeface="Cambria Math" panose="02040503050406030204" pitchFamily="18" charset="0"/>
                        <a:cs typeface="Calibri" panose="020F0502020204030204" pitchFamily="34" charset="0"/>
                      </a:rPr>
                      <m:t>2</m:t>
                    </m:r>
                    <m:f>
                      <m:fPr>
                        <m:ctrlPr>
                          <a:rPr lang="en-US" altLang="zh-CN" sz="2800" i="1">
                            <a:latin typeface="Cambria Math" panose="02040503050406030204" pitchFamily="18" charset="0"/>
                            <a:ea typeface="Cambria Math" panose="02040503050406030204" pitchFamily="18" charset="0"/>
                            <a:cs typeface="Calibri" panose="020F0502020204030204" pitchFamily="34" charset="0"/>
                          </a:rPr>
                        </m:ctrlPr>
                      </m:fPr>
                      <m:num>
                        <m:r>
                          <a:rPr lang="en-US" altLang="zh-CN" sz="2800" i="1">
                            <a:latin typeface="Cambria Math" panose="02040503050406030204" pitchFamily="18" charset="0"/>
                            <a:ea typeface="Cambria Math" panose="02040503050406030204" pitchFamily="18" charset="0"/>
                            <a:cs typeface="Calibri" panose="020F0502020204030204" pitchFamily="34" charset="0"/>
                          </a:rPr>
                          <m:t>1</m:t>
                        </m:r>
                      </m:num>
                      <m:den>
                        <m:r>
                          <a:rPr lang="en-US" altLang="zh-CN" sz="2800" i="1">
                            <a:latin typeface="Cambria Math" panose="02040503050406030204" pitchFamily="18" charset="0"/>
                            <a:ea typeface="Cambria Math" panose="02040503050406030204" pitchFamily="18" charset="0"/>
                            <a:cs typeface="Calibri" panose="020F0502020204030204" pitchFamily="34" charset="0"/>
                          </a:rPr>
                          <m:t>2</m:t>
                        </m:r>
                      </m:den>
                    </m:f>
                  </m:oMath>
                </a14:m>
                <a:r>
                  <a:rPr lang="en-US" altLang="zh-CN" sz="2800" dirty="0">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a:rPr lang="en-US" altLang="zh-CN" sz="2800" dirty="0">
                        <a:latin typeface="Cambria Math" panose="02040503050406030204" pitchFamily="18" charset="0"/>
                        <a:ea typeface="Cambria Math" panose="02040503050406030204" pitchFamily="18" charset="0"/>
                        <a:cs typeface="Calibri" panose="020F0502020204030204" pitchFamily="34" charset="0"/>
                      </a:rPr>
                      <m:t>4</m:t>
                    </m:r>
                    <m:f>
                      <m:fPr>
                        <m:ctrlPr>
                          <a:rPr lang="en-US" altLang="zh-CN" sz="2800" i="1">
                            <a:latin typeface="Cambria Math" panose="02040503050406030204" pitchFamily="18" charset="0"/>
                            <a:ea typeface="Cambria Math" panose="02040503050406030204" pitchFamily="18" charset="0"/>
                            <a:cs typeface="Calibri" panose="020F0502020204030204" pitchFamily="34" charset="0"/>
                          </a:rPr>
                        </m:ctrlPr>
                      </m:fPr>
                      <m:num>
                        <m:r>
                          <a:rPr lang="en-US" altLang="zh-CN" sz="2800" i="1">
                            <a:latin typeface="Cambria Math" panose="02040503050406030204" pitchFamily="18" charset="0"/>
                            <a:ea typeface="Cambria Math" panose="02040503050406030204" pitchFamily="18" charset="0"/>
                            <a:cs typeface="Calibri" panose="020F0502020204030204" pitchFamily="34" charset="0"/>
                          </a:rPr>
                          <m:t>1</m:t>
                        </m:r>
                      </m:num>
                      <m:den>
                        <m:r>
                          <a:rPr lang="en-US" altLang="zh-CN" sz="2800" i="1">
                            <a:latin typeface="Cambria Math" panose="02040503050406030204" pitchFamily="18" charset="0"/>
                            <a:ea typeface="Cambria Math" panose="02040503050406030204" pitchFamily="18" charset="0"/>
                            <a:cs typeface="Calibri" panose="020F0502020204030204" pitchFamily="34" charset="0"/>
                          </a:rPr>
                          <m:t>2</m:t>
                        </m:r>
                      </m:den>
                    </m:f>
                  </m:oMath>
                </a14:m>
                <a:r>
                  <a:rPr lang="en-US" altLang="zh-CN" sz="2800" dirty="0">
                    <a:latin typeface="Calibri" panose="020F0502020204030204" pitchFamily="34" charset="0"/>
                    <a:ea typeface="Cambria Math" panose="02040503050406030204" pitchFamily="18" charset="0"/>
                    <a:cs typeface="Calibri" panose="020F0502020204030204" pitchFamily="34" charset="0"/>
                  </a:rPr>
                  <a:t>)</a:t>
                </a:r>
                <a:r>
                  <a:rPr lang="en-US" altLang="zh-CN" sz="2800" dirty="0">
                    <a:solidFill>
                      <a:srgbClr val="000000"/>
                    </a:solidFill>
                    <a:latin typeface="Calibri" panose="020F0502020204030204" pitchFamily="34" charset="0"/>
                    <a:cs typeface="Calibri" panose="020F0502020204030204" pitchFamily="34" charset="0"/>
                  </a:rPr>
                  <a:t>: </a:t>
                </a:r>
              </a:p>
            </p:txBody>
          </p:sp>
        </mc:Choice>
        <mc:Fallback xmlns="">
          <p:sp>
            <p:nvSpPr>
              <p:cNvPr id="68" name="矩形 67">
                <a:extLst>
                  <a:ext uri="{FF2B5EF4-FFF2-40B4-BE49-F238E27FC236}">
                    <a16:creationId xmlns:a16="http://schemas.microsoft.com/office/drawing/2014/main" id="{26027FD8-23B8-452E-952C-4E1B1DD8B416}"/>
                  </a:ext>
                </a:extLst>
              </p:cNvPr>
              <p:cNvSpPr>
                <a:spLocks noRot="1" noChangeAspect="1" noMove="1" noResize="1" noEditPoints="1" noAdjustHandles="1" noChangeArrowheads="1" noChangeShapeType="1" noTextEdit="1"/>
              </p:cNvSpPr>
              <p:nvPr/>
            </p:nvSpPr>
            <p:spPr>
              <a:xfrm>
                <a:off x="507218" y="1273442"/>
                <a:ext cx="4931543" cy="700705"/>
              </a:xfrm>
              <a:prstGeom prst="rect">
                <a:avLst/>
              </a:prstGeom>
              <a:blipFill>
                <a:blip r:embed="rId3"/>
                <a:stretch>
                  <a:fillRect l="-2101" b="-12174"/>
                </a:stretch>
              </a:blipFill>
            </p:spPr>
            <p:txBody>
              <a:bodyPr/>
              <a:lstStyle/>
              <a:p>
                <a:r>
                  <a:rPr lang="zh-CN" altLang="en-US">
                    <a:noFill/>
                  </a:rPr>
                  <a:t> </a:t>
                </a:r>
              </a:p>
            </p:txBody>
          </p:sp>
        </mc:Fallback>
      </mc:AlternateContent>
      <p:sp>
        <p:nvSpPr>
          <p:cNvPr id="69" name="日期占位符 5">
            <a:extLst>
              <a:ext uri="{FF2B5EF4-FFF2-40B4-BE49-F238E27FC236}">
                <a16:creationId xmlns:a16="http://schemas.microsoft.com/office/drawing/2014/main" id="{DA4C0D26-8EB2-4DB1-968E-E89201309396}"/>
              </a:ext>
            </a:extLst>
          </p:cNvPr>
          <p:cNvSpPr>
            <a:spLocks noGrp="1"/>
          </p:cNvSpPr>
          <p:nvPr>
            <p:ph type="dt" sz="half" idx="10"/>
          </p:nvPr>
        </p:nvSpPr>
        <p:spPr>
          <a:xfrm>
            <a:off x="838200" y="6356350"/>
            <a:ext cx="2743200" cy="365125"/>
          </a:xfrm>
        </p:spPr>
        <p:txBody>
          <a:bodyPr/>
          <a:lstStyle/>
          <a:p>
            <a:fld id="{B0A5A85C-544E-4D6F-9CCE-3D9FAC2D47AF}"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70" name="页脚占位符 6">
            <a:extLst>
              <a:ext uri="{FF2B5EF4-FFF2-40B4-BE49-F238E27FC236}">
                <a16:creationId xmlns:a16="http://schemas.microsoft.com/office/drawing/2014/main" id="{2A3ECF6A-5F36-48BE-BE3F-D8F4572119EA}"/>
              </a:ext>
            </a:extLst>
          </p:cNvPr>
          <p:cNvSpPr>
            <a:spLocks noGrp="1"/>
          </p:cNvSpPr>
          <p:nvPr>
            <p:ph type="ftr" sz="quarter" idx="11"/>
          </p:nvPr>
        </p:nvSpPr>
        <p:spPr>
          <a:xfrm>
            <a:off x="4038600" y="6356350"/>
            <a:ext cx="4114800" cy="365125"/>
          </a:xfrm>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71" name="灯片编号占位符 7">
            <a:extLst>
              <a:ext uri="{FF2B5EF4-FFF2-40B4-BE49-F238E27FC236}">
                <a16:creationId xmlns:a16="http://schemas.microsoft.com/office/drawing/2014/main" id="{07CA87C8-7FF2-4681-9D67-CB1069C6F253}"/>
              </a:ext>
            </a:extLst>
          </p:cNvPr>
          <p:cNvSpPr>
            <a:spLocks noGrp="1"/>
          </p:cNvSpPr>
          <p:nvPr>
            <p:ph type="sldNum" sz="quarter" idx="12"/>
          </p:nvPr>
        </p:nvSpPr>
        <p:spPr>
          <a:xfrm>
            <a:off x="8610600" y="6356350"/>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14</a:t>
            </a:fld>
            <a:endParaRPr lang="zh-CN" altLang="en-US">
              <a:latin typeface="Calibri" panose="020F0502020204030204" pitchFamily="34" charset="0"/>
              <a:cs typeface="Calibri" panose="020F0502020204030204" pitchFamily="34" charset="0"/>
            </a:endParaRPr>
          </a:p>
        </p:txBody>
      </p:sp>
      <p:grpSp>
        <p:nvGrpSpPr>
          <p:cNvPr id="237" name="组合 236">
            <a:extLst>
              <a:ext uri="{FF2B5EF4-FFF2-40B4-BE49-F238E27FC236}">
                <a16:creationId xmlns:a16="http://schemas.microsoft.com/office/drawing/2014/main" id="{383AF05A-AD8D-4550-8F55-382390C79623}"/>
              </a:ext>
            </a:extLst>
          </p:cNvPr>
          <p:cNvGrpSpPr/>
          <p:nvPr/>
        </p:nvGrpSpPr>
        <p:grpSpPr>
          <a:xfrm>
            <a:off x="5668178" y="1268460"/>
            <a:ext cx="3535493" cy="4128492"/>
            <a:chOff x="1677901" y="911782"/>
            <a:chExt cx="3535493" cy="4128492"/>
          </a:xfrm>
        </p:grpSpPr>
        <p:grpSp>
          <p:nvGrpSpPr>
            <p:cNvPr id="238" name="组合 237">
              <a:extLst>
                <a:ext uri="{FF2B5EF4-FFF2-40B4-BE49-F238E27FC236}">
                  <a16:creationId xmlns:a16="http://schemas.microsoft.com/office/drawing/2014/main" id="{C96B2967-D8B8-4F6E-BC59-3EF34546D7D1}"/>
                </a:ext>
              </a:extLst>
            </p:cNvPr>
            <p:cNvGrpSpPr/>
            <p:nvPr/>
          </p:nvGrpSpPr>
          <p:grpSpPr>
            <a:xfrm>
              <a:off x="2731645" y="911782"/>
              <a:ext cx="2481749" cy="2105587"/>
              <a:chOff x="3391582" y="4449395"/>
              <a:chExt cx="2481749" cy="2105587"/>
            </a:xfrm>
          </p:grpSpPr>
          <p:sp>
            <p:nvSpPr>
              <p:cNvPr id="243" name="任意多边形: 形状 242">
                <a:extLst>
                  <a:ext uri="{FF2B5EF4-FFF2-40B4-BE49-F238E27FC236}">
                    <a16:creationId xmlns:a16="http://schemas.microsoft.com/office/drawing/2014/main" id="{7717B70D-D95E-4FBC-BFA9-8F97967EC9E7}"/>
                  </a:ext>
                </a:extLst>
              </p:cNvPr>
              <p:cNvSpPr/>
              <p:nvPr/>
            </p:nvSpPr>
            <p:spPr>
              <a:xfrm>
                <a:off x="3391582" y="4501587"/>
                <a:ext cx="2481749" cy="2002690"/>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244" name="文本框 9">
                <a:extLst>
                  <a:ext uri="{FF2B5EF4-FFF2-40B4-BE49-F238E27FC236}">
                    <a16:creationId xmlns:a16="http://schemas.microsoft.com/office/drawing/2014/main" id="{C2BDE7DF-677C-4629-9773-1B96A08DA0B2}"/>
                  </a:ext>
                </a:extLst>
              </p:cNvPr>
              <p:cNvSpPr txBox="1"/>
              <p:nvPr/>
            </p:nvSpPr>
            <p:spPr>
              <a:xfrm>
                <a:off x="5355805" y="4743112"/>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245" name="文本框 11">
                <a:extLst>
                  <a:ext uri="{FF2B5EF4-FFF2-40B4-BE49-F238E27FC236}">
                    <a16:creationId xmlns:a16="http://schemas.microsoft.com/office/drawing/2014/main" id="{B4FF1B34-9652-44EB-8ACB-B6D948DC98BD}"/>
                  </a:ext>
                </a:extLst>
              </p:cNvPr>
              <p:cNvSpPr txBox="1"/>
              <p:nvPr/>
            </p:nvSpPr>
            <p:spPr>
              <a:xfrm>
                <a:off x="4977155" y="444939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246" name="文本框 12">
                <a:extLst>
                  <a:ext uri="{FF2B5EF4-FFF2-40B4-BE49-F238E27FC236}">
                    <a16:creationId xmlns:a16="http://schemas.microsoft.com/office/drawing/2014/main" id="{7378A532-8E43-4BC0-B145-CF22B5007057}"/>
                  </a:ext>
                </a:extLst>
              </p:cNvPr>
              <p:cNvSpPr txBox="1"/>
              <p:nvPr/>
            </p:nvSpPr>
            <p:spPr>
              <a:xfrm>
                <a:off x="3896176" y="5970207"/>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sp>
            <p:nvSpPr>
              <p:cNvPr id="247" name="文本框 10">
                <a:extLst>
                  <a:ext uri="{FF2B5EF4-FFF2-40B4-BE49-F238E27FC236}">
                    <a16:creationId xmlns:a16="http://schemas.microsoft.com/office/drawing/2014/main" id="{134F4D6B-7855-4888-8F50-AAA260E8BBA2}"/>
                  </a:ext>
                </a:extLst>
              </p:cNvPr>
              <p:cNvSpPr txBox="1"/>
              <p:nvPr/>
            </p:nvSpPr>
            <p:spPr>
              <a:xfrm>
                <a:off x="3470214" y="5640832"/>
                <a:ext cx="410722" cy="60748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grpSp>
        <p:grpSp>
          <p:nvGrpSpPr>
            <p:cNvPr id="239" name="组合 238">
              <a:extLst>
                <a:ext uri="{FF2B5EF4-FFF2-40B4-BE49-F238E27FC236}">
                  <a16:creationId xmlns:a16="http://schemas.microsoft.com/office/drawing/2014/main" id="{490E30D8-A358-4F39-AB16-D0C070489636}"/>
                </a:ext>
              </a:extLst>
            </p:cNvPr>
            <p:cNvGrpSpPr/>
            <p:nvPr/>
          </p:nvGrpSpPr>
          <p:grpSpPr>
            <a:xfrm rot="10800000">
              <a:off x="1677901" y="2982354"/>
              <a:ext cx="2481749" cy="2057920"/>
              <a:chOff x="3389201" y="4446357"/>
              <a:chExt cx="2481749" cy="2057920"/>
            </a:xfrm>
          </p:grpSpPr>
          <p:sp>
            <p:nvSpPr>
              <p:cNvPr id="240" name="任意多边形: 形状 239">
                <a:extLst>
                  <a:ext uri="{FF2B5EF4-FFF2-40B4-BE49-F238E27FC236}">
                    <a16:creationId xmlns:a16="http://schemas.microsoft.com/office/drawing/2014/main" id="{B612737A-A72D-42E3-B6D4-D29EC0F24B02}"/>
                  </a:ext>
                </a:extLst>
              </p:cNvPr>
              <p:cNvSpPr/>
              <p:nvPr/>
            </p:nvSpPr>
            <p:spPr>
              <a:xfrm>
                <a:off x="3389201" y="4501587"/>
                <a:ext cx="2481749" cy="2002690"/>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241" name="文本框 9">
                <a:extLst>
                  <a:ext uri="{FF2B5EF4-FFF2-40B4-BE49-F238E27FC236}">
                    <a16:creationId xmlns:a16="http://schemas.microsoft.com/office/drawing/2014/main" id="{82091D51-71F7-43F7-8A81-9DF6C14908D2}"/>
                  </a:ext>
                </a:extLst>
              </p:cNvPr>
              <p:cNvSpPr txBox="1"/>
              <p:nvPr/>
            </p:nvSpPr>
            <p:spPr>
              <a:xfrm>
                <a:off x="5348684" y="477341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chemeClr val="bg1"/>
                    </a:solidFill>
                    <a:latin typeface="Calibri" panose="020F0502020204030204" pitchFamily="34" charset="0"/>
                    <a:cs typeface="Calibri" panose="020F0502020204030204" pitchFamily="34" charset="0"/>
                  </a:rPr>
                  <a:t>4</a:t>
                </a:r>
                <a:endParaRPr lang="zh-CN" altLang="en-US" sz="3200" b="1" dirty="0">
                  <a:solidFill>
                    <a:schemeClr val="bg1"/>
                  </a:solidFill>
                  <a:latin typeface="Calibri" panose="020F0502020204030204" pitchFamily="34" charset="0"/>
                  <a:cs typeface="Calibri" panose="020F0502020204030204" pitchFamily="34" charset="0"/>
                </a:endParaRPr>
              </a:p>
            </p:txBody>
          </p:sp>
          <p:sp>
            <p:nvSpPr>
              <p:cNvPr id="242" name="文本框 11">
                <a:extLst>
                  <a:ext uri="{FF2B5EF4-FFF2-40B4-BE49-F238E27FC236}">
                    <a16:creationId xmlns:a16="http://schemas.microsoft.com/office/drawing/2014/main" id="{35D2E62F-47A3-476E-9C1E-2A8813EA1E5C}"/>
                  </a:ext>
                </a:extLst>
              </p:cNvPr>
              <p:cNvSpPr txBox="1"/>
              <p:nvPr/>
            </p:nvSpPr>
            <p:spPr>
              <a:xfrm>
                <a:off x="5008138" y="4446357"/>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chemeClr val="bg1"/>
                    </a:solidFill>
                    <a:latin typeface="Calibri" panose="020F0502020204030204" pitchFamily="34" charset="0"/>
                    <a:cs typeface="Calibri" panose="020F0502020204030204" pitchFamily="34" charset="0"/>
                  </a:rPr>
                  <a:t>1</a:t>
                </a:r>
                <a:endParaRPr lang="zh-CN" altLang="en-US" sz="3200" b="1" dirty="0">
                  <a:solidFill>
                    <a:schemeClr val="bg1"/>
                  </a:solidFill>
                  <a:latin typeface="Calibri" panose="020F0502020204030204" pitchFamily="34" charset="0"/>
                  <a:cs typeface="Calibri" panose="020F0502020204030204" pitchFamily="34" charset="0"/>
                </a:endParaRPr>
              </a:p>
            </p:txBody>
          </p:sp>
        </p:grpSp>
      </p:grpSp>
      <p:grpSp>
        <p:nvGrpSpPr>
          <p:cNvPr id="200" name="组合 199">
            <a:extLst>
              <a:ext uri="{FF2B5EF4-FFF2-40B4-BE49-F238E27FC236}">
                <a16:creationId xmlns:a16="http://schemas.microsoft.com/office/drawing/2014/main" id="{07EEFF35-A3B8-45D1-8D4A-EC0668B802E8}"/>
              </a:ext>
            </a:extLst>
          </p:cNvPr>
          <p:cNvGrpSpPr/>
          <p:nvPr/>
        </p:nvGrpSpPr>
        <p:grpSpPr>
          <a:xfrm>
            <a:off x="4216169" y="1280833"/>
            <a:ext cx="4984286" cy="3004079"/>
            <a:chOff x="703655" y="2700097"/>
            <a:chExt cx="4984286" cy="3004079"/>
          </a:xfrm>
        </p:grpSpPr>
        <p:grpSp>
          <p:nvGrpSpPr>
            <p:cNvPr id="201" name="组合 200">
              <a:extLst>
                <a:ext uri="{FF2B5EF4-FFF2-40B4-BE49-F238E27FC236}">
                  <a16:creationId xmlns:a16="http://schemas.microsoft.com/office/drawing/2014/main" id="{C9C7CB73-FB09-4E5A-A0A1-5255B6DB88D5}"/>
                </a:ext>
              </a:extLst>
            </p:cNvPr>
            <p:cNvGrpSpPr/>
            <p:nvPr/>
          </p:nvGrpSpPr>
          <p:grpSpPr>
            <a:xfrm>
              <a:off x="703655" y="3589969"/>
              <a:ext cx="2481749" cy="2114207"/>
              <a:chOff x="5299439" y="1085415"/>
              <a:chExt cx="2481749" cy="2114207"/>
            </a:xfrm>
          </p:grpSpPr>
          <p:sp>
            <p:nvSpPr>
              <p:cNvPr id="206" name="任意多边形: 形状 205">
                <a:extLst>
                  <a:ext uri="{FF2B5EF4-FFF2-40B4-BE49-F238E27FC236}">
                    <a16:creationId xmlns:a16="http://schemas.microsoft.com/office/drawing/2014/main" id="{DC941681-567F-434E-97DF-5C35A796B30B}"/>
                  </a:ext>
                </a:extLst>
              </p:cNvPr>
              <p:cNvSpPr/>
              <p:nvPr/>
            </p:nvSpPr>
            <p:spPr>
              <a:xfrm>
                <a:off x="5299439" y="1161237"/>
                <a:ext cx="2481749" cy="2002690"/>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207" name="文本框 9">
                <a:extLst>
                  <a:ext uri="{FF2B5EF4-FFF2-40B4-BE49-F238E27FC236}">
                    <a16:creationId xmlns:a16="http://schemas.microsoft.com/office/drawing/2014/main" id="{0036C2B3-FC47-4614-BF43-C0D851B5AA5C}"/>
                  </a:ext>
                </a:extLst>
              </p:cNvPr>
              <p:cNvSpPr txBox="1"/>
              <p:nvPr/>
            </p:nvSpPr>
            <p:spPr>
              <a:xfrm>
                <a:off x="5351319" y="2297774"/>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208" name="文本框 10">
                <a:extLst>
                  <a:ext uri="{FF2B5EF4-FFF2-40B4-BE49-F238E27FC236}">
                    <a16:creationId xmlns:a16="http://schemas.microsoft.com/office/drawing/2014/main" id="{BF75D730-B30E-4C96-A04C-D4EE6F26C87E}"/>
                  </a:ext>
                </a:extLst>
              </p:cNvPr>
              <p:cNvSpPr txBox="1"/>
              <p:nvPr/>
            </p:nvSpPr>
            <p:spPr>
              <a:xfrm>
                <a:off x="7291900" y="1395600"/>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209" name="文本框 11">
                <a:extLst>
                  <a:ext uri="{FF2B5EF4-FFF2-40B4-BE49-F238E27FC236}">
                    <a16:creationId xmlns:a16="http://schemas.microsoft.com/office/drawing/2014/main" id="{8A700DF6-5647-4B6A-93FC-D30EC989F9F5}"/>
                  </a:ext>
                </a:extLst>
              </p:cNvPr>
              <p:cNvSpPr txBox="1"/>
              <p:nvPr/>
            </p:nvSpPr>
            <p:spPr>
              <a:xfrm>
                <a:off x="5791573" y="2614847"/>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210" name="文本框 12">
                <a:extLst>
                  <a:ext uri="{FF2B5EF4-FFF2-40B4-BE49-F238E27FC236}">
                    <a16:creationId xmlns:a16="http://schemas.microsoft.com/office/drawing/2014/main" id="{DA8FBA67-5040-4C22-922B-AEB6B73F9691}"/>
                  </a:ext>
                </a:extLst>
              </p:cNvPr>
              <p:cNvSpPr txBox="1"/>
              <p:nvPr/>
            </p:nvSpPr>
            <p:spPr>
              <a:xfrm>
                <a:off x="6888579" y="108541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grpSp>
        <p:grpSp>
          <p:nvGrpSpPr>
            <p:cNvPr id="202" name="组合 201">
              <a:extLst>
                <a:ext uri="{FF2B5EF4-FFF2-40B4-BE49-F238E27FC236}">
                  <a16:creationId xmlns:a16="http://schemas.microsoft.com/office/drawing/2014/main" id="{3763043A-A466-4847-B36A-6414362506FA}"/>
                </a:ext>
              </a:extLst>
            </p:cNvPr>
            <p:cNvGrpSpPr/>
            <p:nvPr/>
          </p:nvGrpSpPr>
          <p:grpSpPr>
            <a:xfrm rot="10800000">
              <a:off x="3206192" y="2700097"/>
              <a:ext cx="2481749" cy="2035827"/>
              <a:chOff x="5297058" y="1163618"/>
              <a:chExt cx="2481749" cy="2035827"/>
            </a:xfrm>
          </p:grpSpPr>
          <p:sp>
            <p:nvSpPr>
              <p:cNvPr id="203" name="任意多边形: 形状 202">
                <a:extLst>
                  <a:ext uri="{FF2B5EF4-FFF2-40B4-BE49-F238E27FC236}">
                    <a16:creationId xmlns:a16="http://schemas.microsoft.com/office/drawing/2014/main" id="{4EF3008B-1DA8-40DD-AE08-947B2D253D7C}"/>
                  </a:ext>
                </a:extLst>
              </p:cNvPr>
              <p:cNvSpPr/>
              <p:nvPr/>
            </p:nvSpPr>
            <p:spPr>
              <a:xfrm>
                <a:off x="5297058" y="1163618"/>
                <a:ext cx="2481749" cy="2002690"/>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204" name="文本框 9">
                <a:extLst>
                  <a:ext uri="{FF2B5EF4-FFF2-40B4-BE49-F238E27FC236}">
                    <a16:creationId xmlns:a16="http://schemas.microsoft.com/office/drawing/2014/main" id="{6987162F-073A-4071-B131-71BF832FA82A}"/>
                  </a:ext>
                </a:extLst>
              </p:cNvPr>
              <p:cNvSpPr txBox="1"/>
              <p:nvPr/>
            </p:nvSpPr>
            <p:spPr>
              <a:xfrm>
                <a:off x="5359442" y="2328077"/>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chemeClr val="bg1"/>
                    </a:solidFill>
                    <a:latin typeface="Calibri" panose="020F0502020204030204" pitchFamily="34" charset="0"/>
                    <a:cs typeface="Calibri" panose="020F0502020204030204" pitchFamily="34" charset="0"/>
                  </a:rPr>
                  <a:t>4</a:t>
                </a:r>
                <a:endParaRPr lang="zh-CN" altLang="en-US" sz="3200" b="1" dirty="0">
                  <a:solidFill>
                    <a:schemeClr val="bg1"/>
                  </a:solidFill>
                  <a:latin typeface="Calibri" panose="020F0502020204030204" pitchFamily="34" charset="0"/>
                  <a:cs typeface="Calibri" panose="020F0502020204030204" pitchFamily="34" charset="0"/>
                </a:endParaRPr>
              </a:p>
            </p:txBody>
          </p:sp>
          <p:sp>
            <p:nvSpPr>
              <p:cNvPr id="205" name="文本框 11">
                <a:extLst>
                  <a:ext uri="{FF2B5EF4-FFF2-40B4-BE49-F238E27FC236}">
                    <a16:creationId xmlns:a16="http://schemas.microsoft.com/office/drawing/2014/main" id="{7724189E-5560-43AF-A8D9-CD4A94F3B893}"/>
                  </a:ext>
                </a:extLst>
              </p:cNvPr>
              <p:cNvSpPr txBox="1"/>
              <p:nvPr/>
            </p:nvSpPr>
            <p:spPr>
              <a:xfrm>
                <a:off x="5822556" y="2614670"/>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chemeClr val="bg1"/>
                    </a:solidFill>
                    <a:latin typeface="Calibri" panose="020F0502020204030204" pitchFamily="34" charset="0"/>
                    <a:cs typeface="Calibri" panose="020F0502020204030204" pitchFamily="34" charset="0"/>
                  </a:rPr>
                  <a:t>1</a:t>
                </a:r>
                <a:endParaRPr lang="zh-CN" altLang="en-US" sz="3200" b="1" dirty="0">
                  <a:solidFill>
                    <a:schemeClr val="bg1"/>
                  </a:solidFill>
                  <a:latin typeface="Calibri" panose="020F0502020204030204" pitchFamily="34" charset="0"/>
                  <a:cs typeface="Calibri" panose="020F0502020204030204" pitchFamily="34" charset="0"/>
                </a:endParaRPr>
              </a:p>
            </p:txBody>
          </p:sp>
        </p:grpSp>
      </p:grpSp>
      <p:grpSp>
        <p:nvGrpSpPr>
          <p:cNvPr id="2" name="组合 1">
            <a:extLst>
              <a:ext uri="{FF2B5EF4-FFF2-40B4-BE49-F238E27FC236}">
                <a16:creationId xmlns:a16="http://schemas.microsoft.com/office/drawing/2014/main" id="{0156FEDE-8A23-4453-A33C-66AA66F78F67}"/>
              </a:ext>
            </a:extLst>
          </p:cNvPr>
          <p:cNvGrpSpPr/>
          <p:nvPr/>
        </p:nvGrpSpPr>
        <p:grpSpPr>
          <a:xfrm>
            <a:off x="3129750" y="2239392"/>
            <a:ext cx="3580753" cy="4035217"/>
            <a:chOff x="1402757" y="2185206"/>
            <a:chExt cx="3580753" cy="4035217"/>
          </a:xfrm>
        </p:grpSpPr>
        <p:grpSp>
          <p:nvGrpSpPr>
            <p:cNvPr id="48" name="组合 47">
              <a:extLst>
                <a:ext uri="{FF2B5EF4-FFF2-40B4-BE49-F238E27FC236}">
                  <a16:creationId xmlns:a16="http://schemas.microsoft.com/office/drawing/2014/main" id="{23BE933D-7626-4BEC-A291-27DFAA71A877}"/>
                </a:ext>
              </a:extLst>
            </p:cNvPr>
            <p:cNvGrpSpPr/>
            <p:nvPr/>
          </p:nvGrpSpPr>
          <p:grpSpPr>
            <a:xfrm>
              <a:off x="1402757" y="4122456"/>
              <a:ext cx="2481749" cy="2097967"/>
              <a:chOff x="3391582" y="4418915"/>
              <a:chExt cx="2481749" cy="2097967"/>
            </a:xfrm>
          </p:grpSpPr>
          <p:sp>
            <p:nvSpPr>
              <p:cNvPr id="49" name="任意多边形: 形状 48">
                <a:extLst>
                  <a:ext uri="{FF2B5EF4-FFF2-40B4-BE49-F238E27FC236}">
                    <a16:creationId xmlns:a16="http://schemas.microsoft.com/office/drawing/2014/main" id="{D981A89E-5F0C-4050-8AB4-5C8664F7BAE5}"/>
                  </a:ext>
                </a:extLst>
              </p:cNvPr>
              <p:cNvSpPr/>
              <p:nvPr/>
            </p:nvSpPr>
            <p:spPr>
              <a:xfrm>
                <a:off x="3391582" y="4501587"/>
                <a:ext cx="2481749" cy="2002690"/>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50" name="文本框 9">
                <a:extLst>
                  <a:ext uri="{FF2B5EF4-FFF2-40B4-BE49-F238E27FC236}">
                    <a16:creationId xmlns:a16="http://schemas.microsoft.com/office/drawing/2014/main" id="{3D146619-BF5B-4EF7-8403-3EE2B044C10F}"/>
                  </a:ext>
                </a:extLst>
              </p:cNvPr>
              <p:cNvSpPr txBox="1"/>
              <p:nvPr/>
            </p:nvSpPr>
            <p:spPr>
              <a:xfrm>
                <a:off x="5355805" y="4743112"/>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51" name="文本框 11">
                <a:extLst>
                  <a:ext uri="{FF2B5EF4-FFF2-40B4-BE49-F238E27FC236}">
                    <a16:creationId xmlns:a16="http://schemas.microsoft.com/office/drawing/2014/main" id="{4F16CC24-1737-402B-8F2D-3895D29F0B01}"/>
                  </a:ext>
                </a:extLst>
              </p:cNvPr>
              <p:cNvSpPr txBox="1"/>
              <p:nvPr/>
            </p:nvSpPr>
            <p:spPr>
              <a:xfrm>
                <a:off x="4977155" y="441891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52" name="文本框 12">
                <a:extLst>
                  <a:ext uri="{FF2B5EF4-FFF2-40B4-BE49-F238E27FC236}">
                    <a16:creationId xmlns:a16="http://schemas.microsoft.com/office/drawing/2014/main" id="{1D88A8E4-194B-4BC9-8A3A-8F148873333F}"/>
                  </a:ext>
                </a:extLst>
              </p:cNvPr>
              <p:cNvSpPr txBox="1"/>
              <p:nvPr/>
            </p:nvSpPr>
            <p:spPr>
              <a:xfrm>
                <a:off x="3896176" y="5932107"/>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p:sp>
            <p:nvSpPr>
              <p:cNvPr id="54" name="文本框 10">
                <a:extLst>
                  <a:ext uri="{FF2B5EF4-FFF2-40B4-BE49-F238E27FC236}">
                    <a16:creationId xmlns:a16="http://schemas.microsoft.com/office/drawing/2014/main" id="{8CFF1F46-50CB-4432-BF0B-8A1400D7FD6D}"/>
                  </a:ext>
                </a:extLst>
              </p:cNvPr>
              <p:cNvSpPr txBox="1"/>
              <p:nvPr/>
            </p:nvSpPr>
            <p:spPr>
              <a:xfrm>
                <a:off x="3477834" y="5640832"/>
                <a:ext cx="410722" cy="60748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grpSp>
        <p:grpSp>
          <p:nvGrpSpPr>
            <p:cNvPr id="115" name="组合 114">
              <a:extLst>
                <a:ext uri="{FF2B5EF4-FFF2-40B4-BE49-F238E27FC236}">
                  <a16:creationId xmlns:a16="http://schemas.microsoft.com/office/drawing/2014/main" id="{B363CB23-021C-4416-9643-BD3318D50DED}"/>
                </a:ext>
              </a:extLst>
            </p:cNvPr>
            <p:cNvGrpSpPr/>
            <p:nvPr/>
          </p:nvGrpSpPr>
          <p:grpSpPr>
            <a:xfrm rot="10800000">
              <a:off x="2501761" y="2185206"/>
              <a:ext cx="2481749" cy="2007498"/>
              <a:chOff x="3391582" y="4501587"/>
              <a:chExt cx="2481749" cy="2007498"/>
            </a:xfrm>
          </p:grpSpPr>
          <p:sp>
            <p:nvSpPr>
              <p:cNvPr id="116" name="任意多边形: 形状 115">
                <a:extLst>
                  <a:ext uri="{FF2B5EF4-FFF2-40B4-BE49-F238E27FC236}">
                    <a16:creationId xmlns:a16="http://schemas.microsoft.com/office/drawing/2014/main" id="{AAB3C8AE-1AD1-47D4-9C45-CB2F82F0AE90}"/>
                  </a:ext>
                </a:extLst>
              </p:cNvPr>
              <p:cNvSpPr/>
              <p:nvPr/>
            </p:nvSpPr>
            <p:spPr>
              <a:xfrm>
                <a:off x="3391582" y="4501587"/>
                <a:ext cx="2481749" cy="2002690"/>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119" name="文本框 12">
                <a:extLst>
                  <a:ext uri="{FF2B5EF4-FFF2-40B4-BE49-F238E27FC236}">
                    <a16:creationId xmlns:a16="http://schemas.microsoft.com/office/drawing/2014/main" id="{59660AE3-2C6E-4BD8-8CCD-A2E37E193924}"/>
                  </a:ext>
                </a:extLst>
              </p:cNvPr>
              <p:cNvSpPr txBox="1"/>
              <p:nvPr/>
            </p:nvSpPr>
            <p:spPr>
              <a:xfrm>
                <a:off x="3927159" y="5924310"/>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chemeClr val="bg1"/>
                    </a:solidFill>
                    <a:latin typeface="Calibri" panose="020F0502020204030204" pitchFamily="34" charset="0"/>
                    <a:cs typeface="Calibri" panose="020F0502020204030204" pitchFamily="34" charset="0"/>
                  </a:rPr>
                  <a:t>3</a:t>
                </a:r>
                <a:endParaRPr lang="zh-CN" altLang="en-US" sz="3200" b="1" dirty="0">
                  <a:solidFill>
                    <a:schemeClr val="bg1"/>
                  </a:solidFill>
                  <a:latin typeface="Calibri" panose="020F0502020204030204" pitchFamily="34" charset="0"/>
                  <a:cs typeface="Calibri" panose="020F0502020204030204" pitchFamily="34" charset="0"/>
                </a:endParaRPr>
              </a:p>
            </p:txBody>
          </p:sp>
          <p:sp>
            <p:nvSpPr>
              <p:cNvPr id="121" name="文本框 10">
                <a:extLst>
                  <a:ext uri="{FF2B5EF4-FFF2-40B4-BE49-F238E27FC236}">
                    <a16:creationId xmlns:a16="http://schemas.microsoft.com/office/drawing/2014/main" id="{A7B9F8EB-5318-4902-BED6-9C3F85930E2C}"/>
                  </a:ext>
                </a:extLst>
              </p:cNvPr>
              <p:cNvSpPr txBox="1"/>
              <p:nvPr/>
            </p:nvSpPr>
            <p:spPr>
              <a:xfrm>
                <a:off x="3484184" y="5640832"/>
                <a:ext cx="410722" cy="60748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chemeClr val="bg1"/>
                    </a:solidFill>
                    <a:latin typeface="Calibri" panose="020F0502020204030204" pitchFamily="34" charset="0"/>
                    <a:cs typeface="Calibri" panose="020F0502020204030204" pitchFamily="34" charset="0"/>
                  </a:rPr>
                  <a:t>2</a:t>
                </a:r>
                <a:endParaRPr lang="zh-CN" altLang="en-US" sz="3200" b="1" dirty="0">
                  <a:solidFill>
                    <a:schemeClr val="bg1"/>
                  </a:solidFill>
                  <a:latin typeface="Calibri" panose="020F0502020204030204" pitchFamily="34" charset="0"/>
                  <a:cs typeface="Calibri" panose="020F0502020204030204" pitchFamily="34" charset="0"/>
                </a:endParaRPr>
              </a:p>
            </p:txBody>
          </p:sp>
        </p:grpSp>
      </p:grpSp>
      <p:grpSp>
        <p:nvGrpSpPr>
          <p:cNvPr id="122" name="组合 121">
            <a:extLst>
              <a:ext uri="{FF2B5EF4-FFF2-40B4-BE49-F238E27FC236}">
                <a16:creationId xmlns:a16="http://schemas.microsoft.com/office/drawing/2014/main" id="{C67B05D3-66FF-4C85-B6A6-57DA70AF9010}"/>
              </a:ext>
            </a:extLst>
          </p:cNvPr>
          <p:cNvGrpSpPr/>
          <p:nvPr/>
        </p:nvGrpSpPr>
        <p:grpSpPr>
          <a:xfrm>
            <a:off x="3129750" y="4209086"/>
            <a:ext cx="2481749" cy="2105587"/>
            <a:chOff x="3391582" y="4449395"/>
            <a:chExt cx="2481749" cy="2105587"/>
          </a:xfrm>
        </p:grpSpPr>
        <p:sp>
          <p:nvSpPr>
            <p:cNvPr id="123" name="任意多边形: 形状 122">
              <a:extLst>
                <a:ext uri="{FF2B5EF4-FFF2-40B4-BE49-F238E27FC236}">
                  <a16:creationId xmlns:a16="http://schemas.microsoft.com/office/drawing/2014/main" id="{F386A3E9-F745-415B-A74B-4E4DD28BDBE3}"/>
                </a:ext>
              </a:extLst>
            </p:cNvPr>
            <p:cNvSpPr/>
            <p:nvPr/>
          </p:nvSpPr>
          <p:spPr>
            <a:xfrm>
              <a:off x="3391582" y="4501587"/>
              <a:ext cx="2481749" cy="2002690"/>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124" name="文本框 9">
              <a:extLst>
                <a:ext uri="{FF2B5EF4-FFF2-40B4-BE49-F238E27FC236}">
                  <a16:creationId xmlns:a16="http://schemas.microsoft.com/office/drawing/2014/main" id="{E19D964C-3411-4394-84CD-CB3FFBCF441C}"/>
                </a:ext>
              </a:extLst>
            </p:cNvPr>
            <p:cNvSpPr txBox="1"/>
            <p:nvPr/>
          </p:nvSpPr>
          <p:spPr>
            <a:xfrm>
              <a:off x="5355805" y="4743112"/>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125" name="文本框 11">
              <a:extLst>
                <a:ext uri="{FF2B5EF4-FFF2-40B4-BE49-F238E27FC236}">
                  <a16:creationId xmlns:a16="http://schemas.microsoft.com/office/drawing/2014/main" id="{073C9453-E222-4BCC-950C-538AE4A3357B}"/>
                </a:ext>
              </a:extLst>
            </p:cNvPr>
            <p:cNvSpPr txBox="1"/>
            <p:nvPr/>
          </p:nvSpPr>
          <p:spPr>
            <a:xfrm>
              <a:off x="4977155" y="444939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126" name="文本框 12">
              <a:extLst>
                <a:ext uri="{FF2B5EF4-FFF2-40B4-BE49-F238E27FC236}">
                  <a16:creationId xmlns:a16="http://schemas.microsoft.com/office/drawing/2014/main" id="{11BBE4A6-9CD2-478F-B3DE-3C742802980F}"/>
                </a:ext>
              </a:extLst>
            </p:cNvPr>
            <p:cNvSpPr txBox="1"/>
            <p:nvPr/>
          </p:nvSpPr>
          <p:spPr>
            <a:xfrm>
              <a:off x="3896176" y="5970207"/>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7" name="文本框 126">
                  <a:extLst>
                    <a:ext uri="{FF2B5EF4-FFF2-40B4-BE49-F238E27FC236}">
                      <a16:creationId xmlns:a16="http://schemas.microsoft.com/office/drawing/2014/main" id="{55557958-D4DB-4DB9-8F4D-75147495BD48}"/>
                    </a:ext>
                  </a:extLst>
                </p:cNvPr>
                <p:cNvSpPr txBox="1"/>
                <p:nvPr/>
              </p:nvSpPr>
              <p:spPr>
                <a:xfrm>
                  <a:off x="4298960" y="5146717"/>
                  <a:ext cx="71898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127" name="文本框 126">
                  <a:extLst>
                    <a:ext uri="{FF2B5EF4-FFF2-40B4-BE49-F238E27FC236}">
                      <a16:creationId xmlns:a16="http://schemas.microsoft.com/office/drawing/2014/main" id="{55557958-D4DB-4DB9-8F4D-75147495BD48}"/>
                    </a:ext>
                  </a:extLst>
                </p:cNvPr>
                <p:cNvSpPr txBox="1">
                  <a:spLocks noRot="1" noChangeAspect="1" noMove="1" noResize="1" noEditPoints="1" noAdjustHandles="1" noChangeArrowheads="1" noChangeShapeType="1" noTextEdit="1"/>
                </p:cNvSpPr>
                <p:nvPr/>
              </p:nvSpPr>
              <p:spPr>
                <a:xfrm>
                  <a:off x="4298960" y="5146717"/>
                  <a:ext cx="718989" cy="584775"/>
                </a:xfrm>
                <a:prstGeom prst="rect">
                  <a:avLst/>
                </a:prstGeom>
                <a:blipFill>
                  <a:blip r:embed="rId4"/>
                  <a:stretch>
                    <a:fillRect/>
                  </a:stretch>
                </a:blipFill>
              </p:spPr>
              <p:txBody>
                <a:bodyPr/>
                <a:lstStyle/>
                <a:p>
                  <a:r>
                    <a:rPr lang="zh-CN" altLang="en-US">
                      <a:noFill/>
                    </a:rPr>
                    <a:t> </a:t>
                  </a:r>
                </a:p>
              </p:txBody>
            </p:sp>
          </mc:Fallback>
        </mc:AlternateContent>
        <p:sp>
          <p:nvSpPr>
            <p:cNvPr id="129" name="文本框 10">
              <a:extLst>
                <a:ext uri="{FF2B5EF4-FFF2-40B4-BE49-F238E27FC236}">
                  <a16:creationId xmlns:a16="http://schemas.microsoft.com/office/drawing/2014/main" id="{D34CA360-E9B4-484A-A1AD-135217F6C514}"/>
                </a:ext>
              </a:extLst>
            </p:cNvPr>
            <p:cNvSpPr txBox="1"/>
            <p:nvPr/>
          </p:nvSpPr>
          <p:spPr>
            <a:xfrm>
              <a:off x="3485454" y="5671312"/>
              <a:ext cx="410722" cy="60748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grpSp>
      <p:grpSp>
        <p:nvGrpSpPr>
          <p:cNvPr id="3" name="组合 2">
            <a:extLst>
              <a:ext uri="{FF2B5EF4-FFF2-40B4-BE49-F238E27FC236}">
                <a16:creationId xmlns:a16="http://schemas.microsoft.com/office/drawing/2014/main" id="{A1B87F6D-4300-4A1B-98DA-4D6A30C90790}"/>
              </a:ext>
            </a:extLst>
          </p:cNvPr>
          <p:cNvGrpSpPr/>
          <p:nvPr/>
        </p:nvGrpSpPr>
        <p:grpSpPr>
          <a:xfrm>
            <a:off x="4205819" y="2177328"/>
            <a:ext cx="2481749" cy="2114207"/>
            <a:chOff x="5289711" y="1085415"/>
            <a:chExt cx="2481749" cy="2114207"/>
          </a:xfrm>
        </p:grpSpPr>
        <p:sp>
          <p:nvSpPr>
            <p:cNvPr id="132" name="任意多边形: 形状 131">
              <a:extLst>
                <a:ext uri="{FF2B5EF4-FFF2-40B4-BE49-F238E27FC236}">
                  <a16:creationId xmlns:a16="http://schemas.microsoft.com/office/drawing/2014/main" id="{CF969519-AACE-42A3-AE9B-4947D75F909C}"/>
                </a:ext>
              </a:extLst>
            </p:cNvPr>
            <p:cNvSpPr/>
            <p:nvPr/>
          </p:nvSpPr>
          <p:spPr>
            <a:xfrm>
              <a:off x="5289711" y="1151509"/>
              <a:ext cx="2481749" cy="2002690"/>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133" name="文本框 9">
              <a:extLst>
                <a:ext uri="{FF2B5EF4-FFF2-40B4-BE49-F238E27FC236}">
                  <a16:creationId xmlns:a16="http://schemas.microsoft.com/office/drawing/2014/main" id="{049D34B3-1204-4713-B0F3-D7AE268E4D8C}"/>
                </a:ext>
              </a:extLst>
            </p:cNvPr>
            <p:cNvSpPr txBox="1"/>
            <p:nvPr/>
          </p:nvSpPr>
          <p:spPr>
            <a:xfrm>
              <a:off x="5351319" y="2297774"/>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134" name="文本框 10">
              <a:extLst>
                <a:ext uri="{FF2B5EF4-FFF2-40B4-BE49-F238E27FC236}">
                  <a16:creationId xmlns:a16="http://schemas.microsoft.com/office/drawing/2014/main" id="{BE11C93E-75FE-4251-A453-C5595CD56454}"/>
                </a:ext>
              </a:extLst>
            </p:cNvPr>
            <p:cNvSpPr txBox="1"/>
            <p:nvPr/>
          </p:nvSpPr>
          <p:spPr>
            <a:xfrm>
              <a:off x="7291900" y="1395600"/>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135" name="文本框 11">
              <a:extLst>
                <a:ext uri="{FF2B5EF4-FFF2-40B4-BE49-F238E27FC236}">
                  <a16:creationId xmlns:a16="http://schemas.microsoft.com/office/drawing/2014/main" id="{6E328253-A2D0-4F59-8EB1-C639C8CA6BA2}"/>
                </a:ext>
              </a:extLst>
            </p:cNvPr>
            <p:cNvSpPr txBox="1"/>
            <p:nvPr/>
          </p:nvSpPr>
          <p:spPr>
            <a:xfrm>
              <a:off x="5791573" y="2614847"/>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136" name="文本框 12">
              <a:extLst>
                <a:ext uri="{FF2B5EF4-FFF2-40B4-BE49-F238E27FC236}">
                  <a16:creationId xmlns:a16="http://schemas.microsoft.com/office/drawing/2014/main" id="{5E58BD0B-3BC9-4846-9006-22B67C01B291}"/>
                </a:ext>
              </a:extLst>
            </p:cNvPr>
            <p:cNvSpPr txBox="1"/>
            <p:nvPr/>
          </p:nvSpPr>
          <p:spPr>
            <a:xfrm>
              <a:off x="6888579" y="108541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37" name="文本框 136">
                  <a:extLst>
                    <a:ext uri="{FF2B5EF4-FFF2-40B4-BE49-F238E27FC236}">
                      <a16:creationId xmlns:a16="http://schemas.microsoft.com/office/drawing/2014/main" id="{C00FC28F-56E2-43D5-B2C6-3B6E6DFA7824}"/>
                    </a:ext>
                  </a:extLst>
                </p:cNvPr>
                <p:cNvSpPr txBox="1"/>
                <p:nvPr/>
              </p:nvSpPr>
              <p:spPr>
                <a:xfrm>
                  <a:off x="6231032" y="1805845"/>
                  <a:ext cx="71898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137" name="文本框 136">
                  <a:extLst>
                    <a:ext uri="{FF2B5EF4-FFF2-40B4-BE49-F238E27FC236}">
                      <a16:creationId xmlns:a16="http://schemas.microsoft.com/office/drawing/2014/main" id="{C00FC28F-56E2-43D5-B2C6-3B6E6DFA7824}"/>
                    </a:ext>
                  </a:extLst>
                </p:cNvPr>
                <p:cNvSpPr txBox="1">
                  <a:spLocks noRot="1" noChangeAspect="1" noMove="1" noResize="1" noEditPoints="1" noAdjustHandles="1" noChangeArrowheads="1" noChangeShapeType="1" noTextEdit="1"/>
                </p:cNvSpPr>
                <p:nvPr/>
              </p:nvSpPr>
              <p:spPr>
                <a:xfrm>
                  <a:off x="6231032" y="1805845"/>
                  <a:ext cx="718989" cy="584775"/>
                </a:xfrm>
                <a:prstGeom prst="rect">
                  <a:avLst/>
                </a:prstGeom>
                <a:blipFill>
                  <a:blip r:embed="rId5"/>
                  <a:stretch>
                    <a:fillRect/>
                  </a:stretch>
                </a:blipFill>
              </p:spPr>
              <p:txBody>
                <a:bodyPr/>
                <a:lstStyle/>
                <a:p>
                  <a:r>
                    <a:rPr lang="zh-CN" altLang="en-US">
                      <a:noFill/>
                    </a:rPr>
                    <a:t> </a:t>
                  </a:r>
                </a:p>
              </p:txBody>
            </p:sp>
          </mc:Fallback>
        </mc:AlternateContent>
      </p:grpSp>
      <p:sp>
        <p:nvSpPr>
          <p:cNvPr id="6" name="箭头: 环形 5">
            <a:extLst>
              <a:ext uri="{FF2B5EF4-FFF2-40B4-BE49-F238E27FC236}">
                <a16:creationId xmlns:a16="http://schemas.microsoft.com/office/drawing/2014/main" id="{06C4FD03-D5E7-4081-964D-015523F94522}"/>
              </a:ext>
            </a:extLst>
          </p:cNvPr>
          <p:cNvSpPr/>
          <p:nvPr/>
        </p:nvSpPr>
        <p:spPr>
          <a:xfrm rot="19304809">
            <a:off x="4498942" y="3939160"/>
            <a:ext cx="621930" cy="708034"/>
          </a:xfrm>
          <a:prstGeom prst="circularArrow">
            <a:avLst>
              <a:gd name="adj1" fmla="val 12500"/>
              <a:gd name="adj2" fmla="val 1142319"/>
              <a:gd name="adj3" fmla="val 20457681"/>
              <a:gd name="adj4" fmla="val 10465000"/>
              <a:gd name="adj5" fmla="val 125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alibri" panose="020F0502020204030204" pitchFamily="34" charset="0"/>
              <a:cs typeface="Calibri" panose="020F0502020204030204" pitchFamily="34" charset="0"/>
            </a:endParaRPr>
          </a:p>
        </p:txBody>
      </p:sp>
      <p:grpSp>
        <p:nvGrpSpPr>
          <p:cNvPr id="249" name="组合 248">
            <a:extLst>
              <a:ext uri="{FF2B5EF4-FFF2-40B4-BE49-F238E27FC236}">
                <a16:creationId xmlns:a16="http://schemas.microsoft.com/office/drawing/2014/main" id="{DABFCCA7-F1D0-4CAA-90EE-788C9517E30E}"/>
              </a:ext>
            </a:extLst>
          </p:cNvPr>
          <p:cNvGrpSpPr/>
          <p:nvPr/>
        </p:nvGrpSpPr>
        <p:grpSpPr>
          <a:xfrm>
            <a:off x="6724739" y="1268460"/>
            <a:ext cx="2481749" cy="2105587"/>
            <a:chOff x="3391582" y="4449395"/>
            <a:chExt cx="2481749" cy="2105587"/>
          </a:xfrm>
        </p:grpSpPr>
        <p:sp>
          <p:nvSpPr>
            <p:cNvPr id="250" name="任意多边形: 形状 249">
              <a:extLst>
                <a:ext uri="{FF2B5EF4-FFF2-40B4-BE49-F238E27FC236}">
                  <a16:creationId xmlns:a16="http://schemas.microsoft.com/office/drawing/2014/main" id="{74BF1849-16B4-4B2D-BC16-4F485FC02559}"/>
                </a:ext>
              </a:extLst>
            </p:cNvPr>
            <p:cNvSpPr/>
            <p:nvPr/>
          </p:nvSpPr>
          <p:spPr>
            <a:xfrm>
              <a:off x="3391582" y="4501587"/>
              <a:ext cx="2481749" cy="2002690"/>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251" name="文本框 9">
              <a:extLst>
                <a:ext uri="{FF2B5EF4-FFF2-40B4-BE49-F238E27FC236}">
                  <a16:creationId xmlns:a16="http://schemas.microsoft.com/office/drawing/2014/main" id="{300ACC2F-8914-4818-B821-EE1C79177128}"/>
                </a:ext>
              </a:extLst>
            </p:cNvPr>
            <p:cNvSpPr txBox="1"/>
            <p:nvPr/>
          </p:nvSpPr>
          <p:spPr>
            <a:xfrm>
              <a:off x="5355805" y="4743112"/>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252" name="文本框 11">
              <a:extLst>
                <a:ext uri="{FF2B5EF4-FFF2-40B4-BE49-F238E27FC236}">
                  <a16:creationId xmlns:a16="http://schemas.microsoft.com/office/drawing/2014/main" id="{4C713B2E-0730-455E-A262-11D0FBA1F33D}"/>
                </a:ext>
              </a:extLst>
            </p:cNvPr>
            <p:cNvSpPr txBox="1"/>
            <p:nvPr/>
          </p:nvSpPr>
          <p:spPr>
            <a:xfrm>
              <a:off x="4977155" y="444939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253" name="文本框 12">
              <a:extLst>
                <a:ext uri="{FF2B5EF4-FFF2-40B4-BE49-F238E27FC236}">
                  <a16:creationId xmlns:a16="http://schemas.microsoft.com/office/drawing/2014/main" id="{451508AE-EC80-4AC9-B669-00CE3FC69EDD}"/>
                </a:ext>
              </a:extLst>
            </p:cNvPr>
            <p:cNvSpPr txBox="1"/>
            <p:nvPr/>
          </p:nvSpPr>
          <p:spPr>
            <a:xfrm>
              <a:off x="3896176" y="5970207"/>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54" name="文本框 253">
                  <a:extLst>
                    <a:ext uri="{FF2B5EF4-FFF2-40B4-BE49-F238E27FC236}">
                      <a16:creationId xmlns:a16="http://schemas.microsoft.com/office/drawing/2014/main" id="{71C391D8-4067-484C-86DE-4AC5992EF82E}"/>
                    </a:ext>
                  </a:extLst>
                </p:cNvPr>
                <p:cNvSpPr txBox="1"/>
                <p:nvPr/>
              </p:nvSpPr>
              <p:spPr>
                <a:xfrm>
                  <a:off x="4298960" y="5146717"/>
                  <a:ext cx="71898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smtClean="0">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254" name="文本框 253">
                  <a:extLst>
                    <a:ext uri="{FF2B5EF4-FFF2-40B4-BE49-F238E27FC236}">
                      <a16:creationId xmlns:a16="http://schemas.microsoft.com/office/drawing/2014/main" id="{71C391D8-4067-484C-86DE-4AC5992EF82E}"/>
                    </a:ext>
                  </a:extLst>
                </p:cNvPr>
                <p:cNvSpPr txBox="1">
                  <a:spLocks noRot="1" noChangeAspect="1" noMove="1" noResize="1" noEditPoints="1" noAdjustHandles="1" noChangeArrowheads="1" noChangeShapeType="1" noTextEdit="1"/>
                </p:cNvSpPr>
                <p:nvPr/>
              </p:nvSpPr>
              <p:spPr>
                <a:xfrm>
                  <a:off x="4298960" y="5146717"/>
                  <a:ext cx="718989" cy="584775"/>
                </a:xfrm>
                <a:prstGeom prst="rect">
                  <a:avLst/>
                </a:prstGeom>
                <a:blipFill>
                  <a:blip r:embed="rId6"/>
                  <a:stretch>
                    <a:fillRect/>
                  </a:stretch>
                </a:blipFill>
              </p:spPr>
              <p:txBody>
                <a:bodyPr/>
                <a:lstStyle/>
                <a:p>
                  <a:r>
                    <a:rPr lang="zh-CN" altLang="en-US">
                      <a:noFill/>
                    </a:rPr>
                    <a:t> </a:t>
                  </a:r>
                </a:p>
              </p:txBody>
            </p:sp>
          </mc:Fallback>
        </mc:AlternateContent>
        <p:sp>
          <p:nvSpPr>
            <p:cNvPr id="255" name="文本框 10">
              <a:extLst>
                <a:ext uri="{FF2B5EF4-FFF2-40B4-BE49-F238E27FC236}">
                  <a16:creationId xmlns:a16="http://schemas.microsoft.com/office/drawing/2014/main" id="{CBB555C0-1907-4C0C-936B-35D57E323221}"/>
                </a:ext>
              </a:extLst>
            </p:cNvPr>
            <p:cNvSpPr txBox="1"/>
            <p:nvPr/>
          </p:nvSpPr>
          <p:spPr>
            <a:xfrm>
              <a:off x="3485454" y="5671312"/>
              <a:ext cx="410722" cy="60748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grpSp>
      <p:grpSp>
        <p:nvGrpSpPr>
          <p:cNvPr id="256" name="组合 255">
            <a:extLst>
              <a:ext uri="{FF2B5EF4-FFF2-40B4-BE49-F238E27FC236}">
                <a16:creationId xmlns:a16="http://schemas.microsoft.com/office/drawing/2014/main" id="{906AE55F-74B2-45D4-8D04-2424CCC3BD75}"/>
              </a:ext>
            </a:extLst>
          </p:cNvPr>
          <p:cNvGrpSpPr/>
          <p:nvPr/>
        </p:nvGrpSpPr>
        <p:grpSpPr>
          <a:xfrm>
            <a:off x="5658373" y="3272354"/>
            <a:ext cx="2481749" cy="2114207"/>
            <a:chOff x="5289711" y="1085415"/>
            <a:chExt cx="2481749" cy="2114207"/>
          </a:xfrm>
        </p:grpSpPr>
        <p:sp>
          <p:nvSpPr>
            <p:cNvPr id="257" name="任意多边形: 形状 256">
              <a:extLst>
                <a:ext uri="{FF2B5EF4-FFF2-40B4-BE49-F238E27FC236}">
                  <a16:creationId xmlns:a16="http://schemas.microsoft.com/office/drawing/2014/main" id="{346BF777-CE19-44ED-8F69-FDCDDFED9EEE}"/>
                </a:ext>
              </a:extLst>
            </p:cNvPr>
            <p:cNvSpPr/>
            <p:nvPr/>
          </p:nvSpPr>
          <p:spPr>
            <a:xfrm>
              <a:off x="5289711" y="1151509"/>
              <a:ext cx="2481749" cy="2002690"/>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258" name="文本框 9">
              <a:extLst>
                <a:ext uri="{FF2B5EF4-FFF2-40B4-BE49-F238E27FC236}">
                  <a16:creationId xmlns:a16="http://schemas.microsoft.com/office/drawing/2014/main" id="{5AAD2B0E-22C0-4821-9970-2F90B5F4480E}"/>
                </a:ext>
              </a:extLst>
            </p:cNvPr>
            <p:cNvSpPr txBox="1"/>
            <p:nvPr/>
          </p:nvSpPr>
          <p:spPr>
            <a:xfrm>
              <a:off x="5351319" y="2297774"/>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4</a:t>
              </a:r>
              <a:endParaRPr lang="zh-CN" altLang="en-US" sz="3200" b="1" dirty="0">
                <a:latin typeface="Calibri" panose="020F0502020204030204" pitchFamily="34" charset="0"/>
                <a:cs typeface="Calibri" panose="020F0502020204030204" pitchFamily="34" charset="0"/>
              </a:endParaRPr>
            </a:p>
          </p:txBody>
        </p:sp>
        <p:sp>
          <p:nvSpPr>
            <p:cNvPr id="259" name="文本框 10">
              <a:extLst>
                <a:ext uri="{FF2B5EF4-FFF2-40B4-BE49-F238E27FC236}">
                  <a16:creationId xmlns:a16="http://schemas.microsoft.com/office/drawing/2014/main" id="{88F4B4A7-249E-428E-88F2-2D70CE4788B7}"/>
                </a:ext>
              </a:extLst>
            </p:cNvPr>
            <p:cNvSpPr txBox="1"/>
            <p:nvPr/>
          </p:nvSpPr>
          <p:spPr>
            <a:xfrm>
              <a:off x="7291900" y="1395600"/>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2</a:t>
              </a:r>
              <a:endParaRPr lang="zh-CN" altLang="en-US" sz="3200" b="1" dirty="0">
                <a:latin typeface="Calibri" panose="020F0502020204030204" pitchFamily="34" charset="0"/>
                <a:cs typeface="Calibri" panose="020F0502020204030204" pitchFamily="34" charset="0"/>
              </a:endParaRPr>
            </a:p>
          </p:txBody>
        </p:sp>
        <p:sp>
          <p:nvSpPr>
            <p:cNvPr id="260" name="文本框 11">
              <a:extLst>
                <a:ext uri="{FF2B5EF4-FFF2-40B4-BE49-F238E27FC236}">
                  <a16:creationId xmlns:a16="http://schemas.microsoft.com/office/drawing/2014/main" id="{CAE5AB6E-428D-4310-8FAD-0A11405E7239}"/>
                </a:ext>
              </a:extLst>
            </p:cNvPr>
            <p:cNvSpPr txBox="1"/>
            <p:nvPr/>
          </p:nvSpPr>
          <p:spPr>
            <a:xfrm>
              <a:off x="5791573" y="2614847"/>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1</a:t>
              </a:r>
              <a:endParaRPr lang="zh-CN" altLang="en-US" sz="3200" b="1" dirty="0">
                <a:latin typeface="Calibri" panose="020F0502020204030204" pitchFamily="34" charset="0"/>
                <a:cs typeface="Calibri" panose="020F0502020204030204" pitchFamily="34" charset="0"/>
              </a:endParaRPr>
            </a:p>
          </p:txBody>
        </p:sp>
        <p:sp>
          <p:nvSpPr>
            <p:cNvPr id="261" name="文本框 12">
              <a:extLst>
                <a:ext uri="{FF2B5EF4-FFF2-40B4-BE49-F238E27FC236}">
                  <a16:creationId xmlns:a16="http://schemas.microsoft.com/office/drawing/2014/main" id="{AA5BE43B-2605-4D2B-84D9-A2BF5317A25D}"/>
                </a:ext>
              </a:extLst>
            </p:cNvPr>
            <p:cNvSpPr txBox="1"/>
            <p:nvPr/>
          </p:nvSpPr>
          <p:spPr>
            <a:xfrm>
              <a:off x="6888579" y="1085415"/>
              <a:ext cx="393056"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Calibri" panose="020F0502020204030204" pitchFamily="34" charset="0"/>
                  <a:cs typeface="Calibri" panose="020F0502020204030204" pitchFamily="34" charset="0"/>
                </a:rPr>
                <a:t>3</a:t>
              </a:r>
              <a:endParaRPr lang="zh-CN" altLang="en-US" sz="3200"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62" name="文本框 261">
                  <a:extLst>
                    <a:ext uri="{FF2B5EF4-FFF2-40B4-BE49-F238E27FC236}">
                      <a16:creationId xmlns:a16="http://schemas.microsoft.com/office/drawing/2014/main" id="{2098BEB5-E095-46D6-A277-F67395763F69}"/>
                    </a:ext>
                  </a:extLst>
                </p:cNvPr>
                <p:cNvSpPr txBox="1"/>
                <p:nvPr/>
              </p:nvSpPr>
              <p:spPr>
                <a:xfrm>
                  <a:off x="6231032" y="1805845"/>
                  <a:ext cx="71898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1" i="1" smtClean="0">
                                <a:solidFill>
                                  <a:schemeClr val="bg1"/>
                                </a:solidFill>
                                <a:latin typeface="Cambria Math" panose="02040503050406030204" pitchFamily="18" charset="0"/>
                                <a:cs typeface="Times New Roman" panose="02020603050405020304" pitchFamily="18" charset="0"/>
                              </a:rPr>
                            </m:ctrlPr>
                          </m:sSubPr>
                          <m:e>
                            <m:r>
                              <a:rPr lang="en-US" altLang="zh-CN" sz="3200" b="1" i="1">
                                <a:solidFill>
                                  <a:schemeClr val="bg1"/>
                                </a:solidFill>
                                <a:latin typeface="Cambria Math" panose="02040503050406030204" pitchFamily="18" charset="0"/>
                                <a:cs typeface="Times New Roman" panose="02020603050405020304" pitchFamily="18" charset="0"/>
                              </a:rPr>
                              <m:t>𝑷</m:t>
                            </m:r>
                          </m:e>
                          <m:sub>
                            <m:r>
                              <a:rPr lang="en-US" altLang="zh-CN" sz="3200" b="1" i="1" smtClean="0">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3200" b="1" dirty="0">
                    <a:solidFill>
                      <a:schemeClr val="bg1"/>
                    </a:solidFill>
                    <a:latin typeface="Calibri" panose="020F0502020204030204" pitchFamily="34" charset="0"/>
                    <a:cs typeface="Calibri" panose="020F0502020204030204" pitchFamily="34" charset="0"/>
                  </a:endParaRPr>
                </a:p>
              </p:txBody>
            </p:sp>
          </mc:Choice>
          <mc:Fallback xmlns="">
            <p:sp>
              <p:nvSpPr>
                <p:cNvPr id="262" name="文本框 261">
                  <a:extLst>
                    <a:ext uri="{FF2B5EF4-FFF2-40B4-BE49-F238E27FC236}">
                      <a16:creationId xmlns:a16="http://schemas.microsoft.com/office/drawing/2014/main" id="{2098BEB5-E095-46D6-A277-F67395763F69}"/>
                    </a:ext>
                  </a:extLst>
                </p:cNvPr>
                <p:cNvSpPr txBox="1">
                  <a:spLocks noRot="1" noChangeAspect="1" noMove="1" noResize="1" noEditPoints="1" noAdjustHandles="1" noChangeArrowheads="1" noChangeShapeType="1" noTextEdit="1"/>
                </p:cNvSpPr>
                <p:nvPr/>
              </p:nvSpPr>
              <p:spPr>
                <a:xfrm>
                  <a:off x="6231032" y="1805845"/>
                  <a:ext cx="718989" cy="584775"/>
                </a:xfrm>
                <a:prstGeom prst="rect">
                  <a:avLst/>
                </a:prstGeom>
                <a:blipFill>
                  <a:blip r:embed="rId7"/>
                  <a:stretch>
                    <a:fillRect/>
                  </a:stretch>
                </a:blipFill>
              </p:spPr>
              <p:txBody>
                <a:bodyPr/>
                <a:lstStyle/>
                <a:p>
                  <a:r>
                    <a:rPr lang="zh-CN" altLang="en-US">
                      <a:noFill/>
                    </a:rPr>
                    <a:t> </a:t>
                  </a:r>
                </a:p>
              </p:txBody>
            </p:sp>
          </mc:Fallback>
        </mc:AlternateContent>
      </p:grpSp>
      <p:sp>
        <p:nvSpPr>
          <p:cNvPr id="263" name="箭头: 环形 262">
            <a:extLst>
              <a:ext uri="{FF2B5EF4-FFF2-40B4-BE49-F238E27FC236}">
                <a16:creationId xmlns:a16="http://schemas.microsoft.com/office/drawing/2014/main" id="{00C2DEFA-5060-4A52-B588-DC1034C9A856}"/>
              </a:ext>
            </a:extLst>
          </p:cNvPr>
          <p:cNvSpPr/>
          <p:nvPr/>
        </p:nvSpPr>
        <p:spPr>
          <a:xfrm rot="8461426">
            <a:off x="7198042" y="2950659"/>
            <a:ext cx="621930" cy="708034"/>
          </a:xfrm>
          <a:prstGeom prst="circularArrow">
            <a:avLst>
              <a:gd name="adj1" fmla="val 12500"/>
              <a:gd name="adj2" fmla="val 1142319"/>
              <a:gd name="adj3" fmla="val 20457681"/>
              <a:gd name="adj4" fmla="val 10569409"/>
              <a:gd name="adj5" fmla="val 125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 name="矩形 3"/>
              <p:cNvSpPr/>
              <p:nvPr/>
            </p:nvSpPr>
            <p:spPr>
              <a:xfrm>
                <a:off x="7742368" y="3193225"/>
                <a:ext cx="7425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dirty="0" smtClean="0">
                          <a:latin typeface="Cambria Math" panose="02040503050406030204" pitchFamily="18" charset="0"/>
                        </a:rPr>
                        <m:t>𝟏𝟖𝟎</m:t>
                      </m:r>
                      <m:r>
                        <a:rPr lang="en-US" altLang="zh-CN" b="1" i="1" dirty="0" smtClean="0">
                          <a:latin typeface="Cambria Math" panose="02040503050406030204" pitchFamily="18" charset="0"/>
                          <a:ea typeface="Cambria Math" panose="02040503050406030204" pitchFamily="18" charset="0"/>
                        </a:rPr>
                        <m:t>°</m:t>
                      </m:r>
                    </m:oMath>
                  </m:oMathPara>
                </a14:m>
                <a:endParaRPr lang="zh-CN" altLang="en-US" b="1" i="1" dirty="0">
                  <a:latin typeface="Calibri" panose="020F0502020204030204" pitchFamily="34" charset="0"/>
                  <a:ea typeface="Microsoft JhengHei" panose="020B0604030504040204" pitchFamily="34" charset="-120"/>
                  <a:cs typeface="Calibri" panose="020F0502020204030204" pitchFamily="34"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7742368" y="3193225"/>
                <a:ext cx="742511" cy="369332"/>
              </a:xfrm>
              <a:prstGeom prst="rect">
                <a:avLst/>
              </a:prstGeom>
              <a:blipFill>
                <a:blip r:embed="rId8"/>
                <a:stretch>
                  <a:fillRect/>
                </a:stretch>
              </a:blipFill>
            </p:spPr>
            <p:txBody>
              <a:bodyPr/>
              <a:lstStyle/>
              <a:p>
                <a:r>
                  <a:rPr lang="zh-CN" altLang="en-US">
                    <a:noFill/>
                  </a:rPr>
                  <a:t> </a:t>
                </a:r>
              </a:p>
            </p:txBody>
          </p:sp>
        </mc:Fallback>
      </mc:AlternateContent>
      <p:sp>
        <p:nvSpPr>
          <p:cNvPr id="248" name="箭头: 环形 247">
            <a:extLst>
              <a:ext uri="{FF2B5EF4-FFF2-40B4-BE49-F238E27FC236}">
                <a16:creationId xmlns:a16="http://schemas.microsoft.com/office/drawing/2014/main" id="{FA2F96BA-4470-408B-80D8-B2EE48AD40E0}"/>
              </a:ext>
            </a:extLst>
          </p:cNvPr>
          <p:cNvSpPr/>
          <p:nvPr/>
        </p:nvSpPr>
        <p:spPr>
          <a:xfrm rot="2190518">
            <a:off x="6376603" y="2384188"/>
            <a:ext cx="621930" cy="708034"/>
          </a:xfrm>
          <a:prstGeom prst="circularArrow">
            <a:avLst>
              <a:gd name="adj1" fmla="val 12500"/>
              <a:gd name="adj2" fmla="val 1142319"/>
              <a:gd name="adj3" fmla="val 20457681"/>
              <a:gd name="adj4" fmla="val 10752193"/>
              <a:gd name="adj5" fmla="val 125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74" name="矩形 73"/>
              <p:cNvSpPr/>
              <p:nvPr/>
            </p:nvSpPr>
            <p:spPr>
              <a:xfrm>
                <a:off x="6354899" y="2068457"/>
                <a:ext cx="7425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dirty="0" smtClean="0">
                          <a:latin typeface="Cambria Math" panose="02040503050406030204" pitchFamily="18" charset="0"/>
                        </a:rPr>
                        <m:t>𝟏𝟖𝟎</m:t>
                      </m:r>
                      <m:r>
                        <a:rPr lang="en-US" altLang="zh-CN" b="1" i="1" dirty="0" smtClean="0">
                          <a:latin typeface="Cambria Math" panose="02040503050406030204" pitchFamily="18" charset="0"/>
                          <a:ea typeface="Cambria Math" panose="02040503050406030204" pitchFamily="18" charset="0"/>
                        </a:rPr>
                        <m:t>°</m:t>
                      </m:r>
                    </m:oMath>
                  </m:oMathPara>
                </a14:m>
                <a:endParaRPr lang="zh-CN" altLang="en-US" b="1" i="1" dirty="0">
                  <a:latin typeface="Calibri" panose="020F0502020204030204" pitchFamily="34" charset="0"/>
                  <a:ea typeface="Microsoft JhengHei" panose="020B0604030504040204" pitchFamily="34" charset="-120"/>
                  <a:cs typeface="Calibri" panose="020F0502020204030204" pitchFamily="34" charset="0"/>
                </a:endParaRPr>
              </a:p>
            </p:txBody>
          </p:sp>
        </mc:Choice>
        <mc:Fallback xmlns="">
          <p:sp>
            <p:nvSpPr>
              <p:cNvPr id="74" name="矩形 73"/>
              <p:cNvSpPr>
                <a:spLocks noRot="1" noChangeAspect="1" noMove="1" noResize="1" noEditPoints="1" noAdjustHandles="1" noChangeArrowheads="1" noChangeShapeType="1" noTextEdit="1"/>
              </p:cNvSpPr>
              <p:nvPr/>
            </p:nvSpPr>
            <p:spPr>
              <a:xfrm>
                <a:off x="6354899" y="2068457"/>
                <a:ext cx="742511"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 name="矩形 74"/>
              <p:cNvSpPr/>
              <p:nvPr/>
            </p:nvSpPr>
            <p:spPr>
              <a:xfrm>
                <a:off x="3795911" y="4062609"/>
                <a:ext cx="7425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dirty="0" smtClean="0">
                          <a:latin typeface="Cambria Math" panose="02040503050406030204" pitchFamily="18" charset="0"/>
                        </a:rPr>
                        <m:t>𝟏𝟖𝟎</m:t>
                      </m:r>
                      <m:r>
                        <a:rPr lang="en-US" altLang="zh-CN" b="1" i="1" dirty="0" smtClean="0">
                          <a:latin typeface="Cambria Math" panose="02040503050406030204" pitchFamily="18" charset="0"/>
                          <a:ea typeface="Cambria Math" panose="02040503050406030204" pitchFamily="18" charset="0"/>
                        </a:rPr>
                        <m:t>°</m:t>
                      </m:r>
                    </m:oMath>
                  </m:oMathPara>
                </a14:m>
                <a:endParaRPr lang="zh-CN" altLang="en-US" b="1" i="1" dirty="0">
                  <a:latin typeface="Calibri" panose="020F0502020204030204" pitchFamily="34" charset="0"/>
                  <a:ea typeface="Microsoft JhengHei" panose="020B0604030504040204" pitchFamily="34" charset="-120"/>
                  <a:cs typeface="Calibri" panose="020F0502020204030204" pitchFamily="34" charset="0"/>
                </a:endParaRPr>
              </a:p>
            </p:txBody>
          </p:sp>
        </mc:Choice>
        <mc:Fallback xmlns="">
          <p:sp>
            <p:nvSpPr>
              <p:cNvPr id="75" name="矩形 74"/>
              <p:cNvSpPr>
                <a:spLocks noRot="1" noChangeAspect="1" noMove="1" noResize="1" noEditPoints="1" noAdjustHandles="1" noChangeArrowheads="1" noChangeShapeType="1" noTextEdit="1"/>
              </p:cNvSpPr>
              <p:nvPr/>
            </p:nvSpPr>
            <p:spPr>
              <a:xfrm>
                <a:off x="3795911" y="4062609"/>
                <a:ext cx="742511" cy="369332"/>
              </a:xfrm>
              <a:prstGeom prst="rect">
                <a:avLst/>
              </a:prstGeom>
              <a:blipFill>
                <a:blip r:embed="rId10"/>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234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par>
                          <p:cTn id="9" fill="hold">
                            <p:stCondLst>
                              <p:cond delay="0"/>
                            </p:stCondLst>
                            <p:childTnLst>
                              <p:par>
                                <p:cTn id="10" presetID="8" presetClass="emph" presetSubtype="0" fill="hold" nodeType="afterEffect">
                                  <p:stCondLst>
                                    <p:cond delay="750"/>
                                  </p:stCondLst>
                                  <p:childTnLst>
                                    <p:animRot by="10800000">
                                      <p:cBhvr>
                                        <p:cTn id="11" dur="1000" fill="hold"/>
                                        <p:tgtEl>
                                          <p:spTgt spid="2"/>
                                        </p:tgtEl>
                                        <p:attrNameLst>
                                          <p:attrName>r</p:attrName>
                                        </p:attrNameLst>
                                      </p:cBhvr>
                                    </p:animRot>
                                  </p:childTnLst>
                                </p:cTn>
                              </p:par>
                            </p:childTnLst>
                          </p:cTn>
                        </p:par>
                        <p:par>
                          <p:cTn id="12" fill="hold">
                            <p:stCondLst>
                              <p:cond delay="1750"/>
                            </p:stCondLst>
                            <p:childTnLst>
                              <p:par>
                                <p:cTn id="13" presetID="1" presetClass="exit" presetSubtype="0" fill="hold" nodeType="after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175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1750"/>
                            </p:stCondLst>
                            <p:childTnLst>
                              <p:par>
                                <p:cTn id="19" presetID="1" presetClass="entr" presetSubtype="0" fill="hold" nodeType="afterEffect">
                                  <p:stCondLst>
                                    <p:cond delay="0"/>
                                  </p:stCondLst>
                                  <p:childTnLst>
                                    <p:set>
                                      <p:cBhvr>
                                        <p:cTn id="20" dur="1" fill="hold">
                                          <p:stCondLst>
                                            <p:cond delay="0"/>
                                          </p:stCondLst>
                                        </p:cTn>
                                        <p:tgtEl>
                                          <p:spTgt spid="200"/>
                                        </p:tgtEl>
                                        <p:attrNameLst>
                                          <p:attrName>style.visibility</p:attrName>
                                        </p:attrNameLst>
                                      </p:cBhvr>
                                      <p:to>
                                        <p:strVal val="visible"/>
                                      </p:to>
                                    </p:set>
                                  </p:childTnLst>
                                </p:cTn>
                              </p:par>
                            </p:childTnLst>
                          </p:cTn>
                        </p:par>
                        <p:par>
                          <p:cTn id="21" fill="hold">
                            <p:stCondLst>
                              <p:cond delay="1750"/>
                            </p:stCondLst>
                            <p:childTnLst>
                              <p:par>
                                <p:cTn id="22" presetID="1" presetClass="entr" presetSubtype="0" fill="hold" grpId="0" nodeType="afterEffect">
                                  <p:stCondLst>
                                    <p:cond delay="2000"/>
                                  </p:stCondLst>
                                  <p:childTnLst>
                                    <p:set>
                                      <p:cBhvr>
                                        <p:cTn id="23" dur="1" fill="hold">
                                          <p:stCondLst>
                                            <p:cond delay="0"/>
                                          </p:stCondLst>
                                        </p:cTn>
                                        <p:tgtEl>
                                          <p:spTgt spid="248"/>
                                        </p:tgtEl>
                                        <p:attrNameLst>
                                          <p:attrName>style.visibility</p:attrName>
                                        </p:attrNameLst>
                                      </p:cBhvr>
                                      <p:to>
                                        <p:strVal val="visible"/>
                                      </p:to>
                                    </p:set>
                                  </p:childTnLst>
                                </p:cTn>
                              </p:par>
                            </p:childTnLst>
                          </p:cTn>
                        </p:par>
                        <p:par>
                          <p:cTn id="24" fill="hold">
                            <p:stCondLst>
                              <p:cond delay="3750"/>
                            </p:stCondLst>
                            <p:childTnLst>
                              <p:par>
                                <p:cTn id="25" presetID="1" presetClass="entr" presetSubtype="0" fill="hold" grpId="0" nodeType="after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par>
                          <p:cTn id="27" fill="hold">
                            <p:stCondLst>
                              <p:cond delay="3750"/>
                            </p:stCondLst>
                            <p:childTnLst>
                              <p:par>
                                <p:cTn id="28" presetID="8" presetClass="emph" presetSubtype="0" fill="hold" nodeType="afterEffect">
                                  <p:stCondLst>
                                    <p:cond delay="750"/>
                                  </p:stCondLst>
                                  <p:childTnLst>
                                    <p:animRot by="10800000">
                                      <p:cBhvr>
                                        <p:cTn id="29" dur="1000" fill="hold"/>
                                        <p:tgtEl>
                                          <p:spTgt spid="200"/>
                                        </p:tgtEl>
                                        <p:attrNameLst>
                                          <p:attrName>r</p:attrName>
                                        </p:attrNameLst>
                                      </p:cBhvr>
                                    </p:animRot>
                                  </p:childTnLst>
                                </p:cTn>
                              </p:par>
                            </p:childTnLst>
                          </p:cTn>
                        </p:par>
                        <p:par>
                          <p:cTn id="30" fill="hold">
                            <p:stCondLst>
                              <p:cond delay="5500"/>
                            </p:stCondLst>
                            <p:childTnLst>
                              <p:par>
                                <p:cTn id="31" presetID="1" presetClass="exit" presetSubtype="0" fill="hold" nodeType="afterEffect">
                                  <p:stCondLst>
                                    <p:cond delay="0"/>
                                  </p:stCondLst>
                                  <p:childTnLst>
                                    <p:set>
                                      <p:cBhvr>
                                        <p:cTn id="32" dur="1" fill="hold">
                                          <p:stCondLst>
                                            <p:cond delay="0"/>
                                          </p:stCondLst>
                                        </p:cTn>
                                        <p:tgtEl>
                                          <p:spTgt spid="200"/>
                                        </p:tgtEl>
                                        <p:attrNameLst>
                                          <p:attrName>style.visibility</p:attrName>
                                        </p:attrNameLst>
                                      </p:cBhvr>
                                      <p:to>
                                        <p:strVal val="hidden"/>
                                      </p:to>
                                    </p:set>
                                  </p:childTnLst>
                                </p:cTn>
                              </p:par>
                            </p:childTnLst>
                          </p:cTn>
                        </p:par>
                        <p:par>
                          <p:cTn id="33" fill="hold">
                            <p:stCondLst>
                              <p:cond delay="5500"/>
                            </p:stCondLst>
                            <p:childTnLst>
                              <p:par>
                                <p:cTn id="34" presetID="1" presetClass="entr" presetSubtype="0" fill="hold" nodeType="afterEffect">
                                  <p:stCondLst>
                                    <p:cond delay="0"/>
                                  </p:stCondLst>
                                  <p:childTnLst>
                                    <p:set>
                                      <p:cBhvr>
                                        <p:cTn id="35" dur="1" fill="hold">
                                          <p:stCondLst>
                                            <p:cond delay="0"/>
                                          </p:stCondLst>
                                        </p:cTn>
                                        <p:tgtEl>
                                          <p:spTgt spid="249"/>
                                        </p:tgtEl>
                                        <p:attrNameLst>
                                          <p:attrName>style.visibility</p:attrName>
                                        </p:attrNameLst>
                                      </p:cBhvr>
                                      <p:to>
                                        <p:strVal val="visible"/>
                                      </p:to>
                                    </p:set>
                                  </p:childTnLst>
                                </p:cTn>
                              </p:par>
                            </p:childTnLst>
                          </p:cTn>
                        </p:par>
                        <p:par>
                          <p:cTn id="36" fill="hold">
                            <p:stCondLst>
                              <p:cond delay="5500"/>
                            </p:stCondLst>
                            <p:childTnLst>
                              <p:par>
                                <p:cTn id="37" presetID="1" presetClass="entr" presetSubtype="0" fill="hold" nodeType="afterEffect">
                                  <p:stCondLst>
                                    <p:cond delay="0"/>
                                  </p:stCondLst>
                                  <p:childTnLst>
                                    <p:set>
                                      <p:cBhvr>
                                        <p:cTn id="38" dur="1" fill="hold">
                                          <p:stCondLst>
                                            <p:cond delay="0"/>
                                          </p:stCondLst>
                                        </p:cTn>
                                        <p:tgtEl>
                                          <p:spTgt spid="237"/>
                                        </p:tgtEl>
                                        <p:attrNameLst>
                                          <p:attrName>style.visibility</p:attrName>
                                        </p:attrNameLst>
                                      </p:cBhvr>
                                      <p:to>
                                        <p:strVal val="visible"/>
                                      </p:to>
                                    </p:set>
                                  </p:childTnLst>
                                </p:cTn>
                              </p:par>
                            </p:childTnLst>
                          </p:cTn>
                        </p:par>
                        <p:par>
                          <p:cTn id="39" fill="hold">
                            <p:stCondLst>
                              <p:cond delay="5500"/>
                            </p:stCondLst>
                            <p:childTnLst>
                              <p:par>
                                <p:cTn id="40" presetID="1" presetClass="entr" presetSubtype="0" fill="hold" grpId="0" nodeType="afterEffect">
                                  <p:stCondLst>
                                    <p:cond delay="2000"/>
                                  </p:stCondLst>
                                  <p:childTnLst>
                                    <p:set>
                                      <p:cBhvr>
                                        <p:cTn id="41" dur="1" fill="hold">
                                          <p:stCondLst>
                                            <p:cond delay="0"/>
                                          </p:stCondLst>
                                        </p:cTn>
                                        <p:tgtEl>
                                          <p:spTgt spid="263"/>
                                        </p:tgtEl>
                                        <p:attrNameLst>
                                          <p:attrName>style.visibility</p:attrName>
                                        </p:attrNameLst>
                                      </p:cBhvr>
                                      <p:to>
                                        <p:strVal val="visible"/>
                                      </p:to>
                                    </p:set>
                                  </p:childTnLst>
                                </p:cTn>
                              </p:par>
                            </p:childTnLst>
                          </p:cTn>
                        </p:par>
                        <p:par>
                          <p:cTn id="42" fill="hold">
                            <p:stCondLst>
                              <p:cond delay="7500"/>
                            </p:stCondLst>
                            <p:childTnLst>
                              <p:par>
                                <p:cTn id="43" presetID="1" presetClass="entr" presetSubtype="0"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par>
                          <p:cTn id="45" fill="hold">
                            <p:stCondLst>
                              <p:cond delay="7500"/>
                            </p:stCondLst>
                            <p:childTnLst>
                              <p:par>
                                <p:cTn id="46" presetID="8" presetClass="emph" presetSubtype="0" fill="hold" nodeType="afterEffect">
                                  <p:stCondLst>
                                    <p:cond delay="750"/>
                                  </p:stCondLst>
                                  <p:childTnLst>
                                    <p:animRot by="10800000">
                                      <p:cBhvr>
                                        <p:cTn id="47" dur="1000" fill="hold"/>
                                        <p:tgtEl>
                                          <p:spTgt spid="237"/>
                                        </p:tgtEl>
                                        <p:attrNameLst>
                                          <p:attrName>r</p:attrName>
                                        </p:attrNameLst>
                                      </p:cBhvr>
                                    </p:animRot>
                                  </p:childTnLst>
                                </p:cTn>
                              </p:par>
                            </p:childTnLst>
                          </p:cTn>
                        </p:par>
                        <p:par>
                          <p:cTn id="48" fill="hold">
                            <p:stCondLst>
                              <p:cond delay="9250"/>
                            </p:stCondLst>
                            <p:childTnLst>
                              <p:par>
                                <p:cTn id="49" presetID="1" presetClass="entr" presetSubtype="0" fill="hold" nodeType="afterEffect">
                                  <p:stCondLst>
                                    <p:cond delay="0"/>
                                  </p:stCondLst>
                                  <p:childTnLst>
                                    <p:set>
                                      <p:cBhvr>
                                        <p:cTn id="50" dur="1" fill="hold">
                                          <p:stCondLst>
                                            <p:cond delay="0"/>
                                          </p:stCondLst>
                                        </p:cTn>
                                        <p:tgtEl>
                                          <p:spTgt spid="256"/>
                                        </p:tgtEl>
                                        <p:attrNameLst>
                                          <p:attrName>style.visibility</p:attrName>
                                        </p:attrNameLst>
                                      </p:cBhvr>
                                      <p:to>
                                        <p:strVal val="visible"/>
                                      </p:to>
                                    </p:set>
                                  </p:childTnLst>
                                </p:cTn>
                              </p:par>
                            </p:childTnLst>
                          </p:cTn>
                        </p:par>
                        <p:par>
                          <p:cTn id="51" fill="hold">
                            <p:stCondLst>
                              <p:cond delay="9250"/>
                            </p:stCondLst>
                            <p:childTnLst>
                              <p:par>
                                <p:cTn id="52" presetID="1" presetClass="exit" presetSubtype="0" fill="hold" grpId="1" nodeType="afterEffect">
                                  <p:stCondLst>
                                    <p:cond delay="1500"/>
                                  </p:stCondLst>
                                  <p:childTnLst>
                                    <p:set>
                                      <p:cBhvr>
                                        <p:cTn id="53" dur="1" fill="hold">
                                          <p:stCondLst>
                                            <p:cond delay="0"/>
                                          </p:stCondLst>
                                        </p:cTn>
                                        <p:tgtEl>
                                          <p:spTgt spid="6"/>
                                        </p:tgtEl>
                                        <p:attrNameLst>
                                          <p:attrName>style.visibility</p:attrName>
                                        </p:attrNameLst>
                                      </p:cBhvr>
                                      <p:to>
                                        <p:strVal val="hidden"/>
                                      </p:to>
                                    </p:set>
                                  </p:childTnLst>
                                </p:cTn>
                              </p:par>
                            </p:childTnLst>
                          </p:cTn>
                        </p:par>
                        <p:par>
                          <p:cTn id="54" fill="hold">
                            <p:stCondLst>
                              <p:cond delay="10750"/>
                            </p:stCondLst>
                            <p:childTnLst>
                              <p:par>
                                <p:cTn id="55" presetID="1" presetClass="exit" presetSubtype="0" fill="hold" grpId="1" nodeType="afterEffect">
                                  <p:stCondLst>
                                    <p:cond delay="0"/>
                                  </p:stCondLst>
                                  <p:childTnLst>
                                    <p:set>
                                      <p:cBhvr>
                                        <p:cTn id="56" dur="1" fill="hold">
                                          <p:stCondLst>
                                            <p:cond delay="0"/>
                                          </p:stCondLst>
                                        </p:cTn>
                                        <p:tgtEl>
                                          <p:spTgt spid="248"/>
                                        </p:tgtEl>
                                        <p:attrNameLst>
                                          <p:attrName>style.visibility</p:attrName>
                                        </p:attrNameLst>
                                      </p:cBhvr>
                                      <p:to>
                                        <p:strVal val="hidden"/>
                                      </p:to>
                                    </p:set>
                                  </p:childTnLst>
                                </p:cTn>
                              </p:par>
                            </p:childTnLst>
                          </p:cTn>
                        </p:par>
                        <p:par>
                          <p:cTn id="57" fill="hold">
                            <p:stCondLst>
                              <p:cond delay="10750"/>
                            </p:stCondLst>
                            <p:childTnLst>
                              <p:par>
                                <p:cTn id="58" presetID="1" presetClass="exit" presetSubtype="0" fill="hold" grpId="1" nodeType="afterEffect">
                                  <p:stCondLst>
                                    <p:cond delay="0"/>
                                  </p:stCondLst>
                                  <p:childTnLst>
                                    <p:set>
                                      <p:cBhvr>
                                        <p:cTn id="59" dur="1" fill="hold">
                                          <p:stCondLst>
                                            <p:cond delay="0"/>
                                          </p:stCondLst>
                                        </p:cTn>
                                        <p:tgtEl>
                                          <p:spTgt spid="263"/>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75"/>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4"/>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63" grpId="0" animBg="1"/>
      <p:bldP spid="263" grpId="1" animBg="1"/>
      <p:bldP spid="4" grpId="0"/>
      <p:bldP spid="4" grpId="1"/>
      <p:bldP spid="248" grpId="0" animBg="1"/>
      <p:bldP spid="248" grpId="1" animBg="1"/>
      <p:bldP spid="74" grpId="0"/>
      <p:bldP spid="74" grpId="1"/>
      <p:bldP spid="75" grpId="0"/>
      <p:bldP spid="7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矩形 218">
            <a:extLst>
              <a:ext uri="{FF2B5EF4-FFF2-40B4-BE49-F238E27FC236}">
                <a16:creationId xmlns:a16="http://schemas.microsoft.com/office/drawing/2014/main" id="{F5A34837-60D0-446D-AA88-BDE11E7B0940}"/>
              </a:ext>
            </a:extLst>
          </p:cNvPr>
          <p:cNvSpPr/>
          <p:nvPr/>
        </p:nvSpPr>
        <p:spPr>
          <a:xfrm>
            <a:off x="9703487" y="3816942"/>
            <a:ext cx="2091108" cy="369332"/>
          </a:xfrm>
          <a:prstGeom prst="rect">
            <a:avLst/>
          </a:prstGeom>
        </p:spPr>
        <p:txBody>
          <a:bodyPr wrap="square">
            <a:spAutoFit/>
          </a:bodyPr>
          <a:lstStyle/>
          <a:p>
            <a:r>
              <a:rPr lang="en-US" altLang="zh-CN" dirty="0">
                <a:solidFill>
                  <a:srgbClr val="000000"/>
                </a:solidFill>
                <a:latin typeface="Calibri" panose="020F0502020204030204" pitchFamily="34" charset="0"/>
                <a:cs typeface="Calibri" panose="020F0502020204030204" pitchFamily="34" charset="0"/>
              </a:rPr>
              <a:t>Rotation rule</a:t>
            </a:r>
          </a:p>
        </p:txBody>
      </p:sp>
      <p:sp>
        <p:nvSpPr>
          <p:cNvPr id="214" name="矩形 213"/>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15"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Tiling rules</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11" name="矩形 10"/>
          <p:cNvSpPr/>
          <p:nvPr/>
        </p:nvSpPr>
        <p:spPr>
          <a:xfrm>
            <a:off x="510651" y="3816942"/>
            <a:ext cx="1702582" cy="369332"/>
          </a:xfrm>
          <a:prstGeom prst="rect">
            <a:avLst/>
          </a:prstGeom>
        </p:spPr>
        <p:txBody>
          <a:bodyPr wrap="none">
            <a:spAutoFit/>
          </a:bodyPr>
          <a:lstStyle/>
          <a:p>
            <a:r>
              <a:rPr lang="en-US" altLang="zh-CN" dirty="0">
                <a:solidFill>
                  <a:srgbClr val="000000"/>
                </a:solidFill>
                <a:latin typeface="Calibri" panose="020F0502020204030204" pitchFamily="34" charset="0"/>
                <a:cs typeface="Calibri" panose="020F0502020204030204" pitchFamily="34" charset="0"/>
              </a:rPr>
              <a:t>Translation rule </a:t>
            </a:r>
            <a:endParaRPr lang="zh-CN" altLang="en-US" dirty="0">
              <a:latin typeface="Calibri" panose="020F0502020204030204" pitchFamily="34" charset="0"/>
              <a:cs typeface="Calibri" panose="020F0502020204030204" pitchFamily="34" charset="0"/>
            </a:endParaRPr>
          </a:p>
        </p:txBody>
      </p:sp>
      <p:sp>
        <p:nvSpPr>
          <p:cNvPr id="12" name="矩形 11"/>
          <p:cNvSpPr/>
          <p:nvPr/>
        </p:nvSpPr>
        <p:spPr>
          <a:xfrm>
            <a:off x="3296709" y="3816942"/>
            <a:ext cx="1755609" cy="369332"/>
          </a:xfrm>
          <a:prstGeom prst="rect">
            <a:avLst/>
          </a:prstGeom>
        </p:spPr>
        <p:txBody>
          <a:bodyPr wrap="none">
            <a:spAutoFit/>
          </a:bodyPr>
          <a:lstStyle/>
          <a:p>
            <a:r>
              <a:rPr lang="en-US" altLang="zh-CN" dirty="0">
                <a:solidFill>
                  <a:srgbClr val="000000"/>
                </a:solidFill>
                <a:latin typeface="Calibri" panose="020F0502020204030204" pitchFamily="34" charset="0"/>
                <a:cs typeface="Calibri" panose="020F0502020204030204" pitchFamily="34" charset="0"/>
              </a:rPr>
              <a:t>Reflection rule I</a:t>
            </a:r>
            <a:r>
              <a:rPr lang="zh-CN" altLang="en-US" dirty="0">
                <a:solidFill>
                  <a:srgbClr val="000000"/>
                </a:solidFill>
                <a:latin typeface="Calibri" panose="020F0502020204030204" pitchFamily="34" charset="0"/>
                <a:cs typeface="Calibri" panose="020F0502020204030204" pitchFamily="34" charset="0"/>
              </a:rPr>
              <a:t> </a:t>
            </a:r>
            <a:endParaRPr lang="zh-CN" altLang="en-US" dirty="0">
              <a:latin typeface="Calibri" panose="020F0502020204030204" pitchFamily="34" charset="0"/>
              <a:cs typeface="Calibri" panose="020F0502020204030204" pitchFamily="34" charset="0"/>
            </a:endParaRPr>
          </a:p>
        </p:txBody>
      </p:sp>
      <p:sp>
        <p:nvSpPr>
          <p:cNvPr id="13" name="矩形 12"/>
          <p:cNvSpPr/>
          <p:nvPr/>
        </p:nvSpPr>
        <p:spPr>
          <a:xfrm>
            <a:off x="6297719" y="3816942"/>
            <a:ext cx="1832553" cy="369332"/>
          </a:xfrm>
          <a:prstGeom prst="rect">
            <a:avLst/>
          </a:prstGeom>
        </p:spPr>
        <p:txBody>
          <a:bodyPr wrap="none">
            <a:spAutoFit/>
          </a:bodyPr>
          <a:lstStyle/>
          <a:p>
            <a:r>
              <a:rPr lang="en-US" altLang="zh-CN" dirty="0">
                <a:solidFill>
                  <a:srgbClr val="000000"/>
                </a:solidFill>
                <a:latin typeface="Calibri" panose="020F0502020204030204" pitchFamily="34" charset="0"/>
                <a:cs typeface="Calibri" panose="020F0502020204030204" pitchFamily="34" charset="0"/>
              </a:rPr>
              <a:t>Reflection rule II </a:t>
            </a:r>
            <a:endParaRPr lang="zh-CN" altLang="en-US"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ABB2EF50-239E-4CE5-91E7-2F05C3CB6A6E}"/>
              </a:ext>
            </a:extLst>
          </p:cNvPr>
          <p:cNvSpPr/>
          <p:nvPr/>
        </p:nvSpPr>
        <p:spPr>
          <a:xfrm>
            <a:off x="607267" y="4579685"/>
            <a:ext cx="11342877" cy="18774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Ø"/>
            </a:pPr>
            <a:r>
              <a:rPr lang="en-US" sz="2400" dirty="0">
                <a:latin typeface="Calibri" panose="020F0502020204030204" pitchFamily="34" charset="0"/>
                <a:ea typeface="微软雅黑" panose="020B0503020204020204" pitchFamily="34" charset="-122"/>
                <a:cs typeface="Calibri" panose="020F0502020204030204" pitchFamily="34" charset="0"/>
              </a:rPr>
              <a:t>The rules guarantee that the four tiles are touching each other, enclosing an isolated area in their interior.</a:t>
            </a:r>
          </a:p>
          <a:p>
            <a:pPr marL="342900" indent="-342900">
              <a:spcAft>
                <a:spcPts val="1200"/>
              </a:spcAft>
              <a:buFont typeface="Wingdings" panose="05000000000000000000" pitchFamily="2" charset="2"/>
              <a:buChar char="Ø"/>
            </a:pPr>
            <a:r>
              <a:rPr lang="en-US" altLang="zh-CN" sz="2400" dirty="0">
                <a:latin typeface="Calibri" panose="020F0502020204030204" pitchFamily="34" charset="0"/>
                <a:ea typeface="宋体" panose="02010600030101010101" pitchFamily="2" charset="-122"/>
                <a:cs typeface="Calibri" panose="020F0502020204030204" pitchFamily="34" charset="0"/>
              </a:rPr>
              <a:t>The rotation rule requires the tiling polygon to be a parallelogram.</a:t>
            </a:r>
            <a:endParaRPr lang="zh-CN" altLang="en-US" sz="2400" dirty="0">
              <a:latin typeface="Calibri" panose="020F0502020204030204" pitchFamily="34" charset="0"/>
              <a:cs typeface="Calibri" panose="020F0502020204030204" pitchFamily="34" charset="0"/>
            </a:endParaRPr>
          </a:p>
          <a:p>
            <a:pPr marL="342900" indent="-342900">
              <a:spcAft>
                <a:spcPts val="1200"/>
              </a:spcAft>
              <a:buFont typeface="Wingdings" panose="05000000000000000000" pitchFamily="2" charset="2"/>
              <a:buChar char="Ø"/>
            </a:pPr>
            <a:endParaRPr lang="en-US" sz="2400" dirty="0">
              <a:latin typeface="Calibri" panose="020F0502020204030204" pitchFamily="34" charset="0"/>
              <a:ea typeface="微软雅黑" panose="020B0503020204020204" pitchFamily="34" charset="-122"/>
              <a:cs typeface="Calibri" panose="020F0502020204030204" pitchFamily="34" charset="0"/>
            </a:endParaRPr>
          </a:p>
        </p:txBody>
      </p:sp>
      <p:sp>
        <p:nvSpPr>
          <p:cNvPr id="6" name="日期占位符 5">
            <a:extLst>
              <a:ext uri="{FF2B5EF4-FFF2-40B4-BE49-F238E27FC236}">
                <a16:creationId xmlns:a16="http://schemas.microsoft.com/office/drawing/2014/main" id="{83CA80B0-82F2-4C8E-A1D0-C7308469E78A}"/>
              </a:ext>
            </a:extLst>
          </p:cNvPr>
          <p:cNvSpPr>
            <a:spLocks noGrp="1"/>
          </p:cNvSpPr>
          <p:nvPr>
            <p:ph type="dt" sz="half" idx="10"/>
          </p:nvPr>
        </p:nvSpPr>
        <p:spPr/>
        <p:txBody>
          <a:bodyPr/>
          <a:lstStyle/>
          <a:p>
            <a:fld id="{B0A5A85C-544E-4D6F-9CCE-3D9FAC2D47AF}"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7" name="页脚占位符 6">
            <a:extLst>
              <a:ext uri="{FF2B5EF4-FFF2-40B4-BE49-F238E27FC236}">
                <a16:creationId xmlns:a16="http://schemas.microsoft.com/office/drawing/2014/main" id="{FCC3625D-E229-4ACF-ADCE-A04F596176B6}"/>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8" name="灯片编号占位符 7">
            <a:extLst>
              <a:ext uri="{FF2B5EF4-FFF2-40B4-BE49-F238E27FC236}">
                <a16:creationId xmlns:a16="http://schemas.microsoft.com/office/drawing/2014/main" id="{F02F890B-737D-426C-A57D-F3493D49ECA2}"/>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15</a:t>
            </a:fld>
            <a:endParaRPr lang="zh-CN" altLang="en-US">
              <a:latin typeface="Calibri" panose="020F0502020204030204" pitchFamily="34" charset="0"/>
              <a:cs typeface="Calibri" panose="020F0502020204030204" pitchFamily="34" charset="0"/>
            </a:endParaRPr>
          </a:p>
        </p:txBody>
      </p:sp>
      <p:grpSp>
        <p:nvGrpSpPr>
          <p:cNvPr id="139" name="组合 138">
            <a:extLst>
              <a:ext uri="{FF2B5EF4-FFF2-40B4-BE49-F238E27FC236}">
                <a16:creationId xmlns:a16="http://schemas.microsoft.com/office/drawing/2014/main" id="{9E81E2B1-BD3C-4156-A4DC-F1C4BD84D5CB}"/>
              </a:ext>
            </a:extLst>
          </p:cNvPr>
          <p:cNvGrpSpPr/>
          <p:nvPr/>
        </p:nvGrpSpPr>
        <p:grpSpPr>
          <a:xfrm>
            <a:off x="9010184" y="1303911"/>
            <a:ext cx="2730578" cy="2247409"/>
            <a:chOff x="9230286" y="1317791"/>
            <a:chExt cx="2234304" cy="1838950"/>
          </a:xfrm>
        </p:grpSpPr>
        <p:sp>
          <p:nvSpPr>
            <p:cNvPr id="140" name="任意多边形: 形状 139">
              <a:extLst>
                <a:ext uri="{FF2B5EF4-FFF2-40B4-BE49-F238E27FC236}">
                  <a16:creationId xmlns:a16="http://schemas.microsoft.com/office/drawing/2014/main" id="{9C9383AF-2492-4068-9B4D-106D83E1FBB3}"/>
                </a:ext>
              </a:extLst>
            </p:cNvPr>
            <p:cNvSpPr/>
            <p:nvPr/>
          </p:nvSpPr>
          <p:spPr>
            <a:xfrm>
              <a:off x="9241366" y="2399962"/>
              <a:ext cx="912876" cy="736661"/>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141" name="任意多边形: 形状 140">
              <a:extLst>
                <a:ext uri="{FF2B5EF4-FFF2-40B4-BE49-F238E27FC236}">
                  <a16:creationId xmlns:a16="http://schemas.microsoft.com/office/drawing/2014/main" id="{41FD8BAD-4015-4073-B11F-925286BCF46C}"/>
                </a:ext>
              </a:extLst>
            </p:cNvPr>
            <p:cNvSpPr/>
            <p:nvPr/>
          </p:nvSpPr>
          <p:spPr>
            <a:xfrm>
              <a:off x="9638837" y="1654706"/>
              <a:ext cx="912876" cy="736661"/>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142" name="任意多边形: 形状 141">
              <a:extLst>
                <a:ext uri="{FF2B5EF4-FFF2-40B4-BE49-F238E27FC236}">
                  <a16:creationId xmlns:a16="http://schemas.microsoft.com/office/drawing/2014/main" id="{4322669A-FF54-4EF6-AD35-F30B4F3D45D5}"/>
                </a:ext>
              </a:extLst>
            </p:cNvPr>
            <p:cNvSpPr/>
            <p:nvPr/>
          </p:nvSpPr>
          <p:spPr>
            <a:xfrm>
              <a:off x="10157129" y="2060922"/>
              <a:ext cx="912876" cy="736661"/>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143" name="任意多边形: 形状 142">
              <a:extLst>
                <a:ext uri="{FF2B5EF4-FFF2-40B4-BE49-F238E27FC236}">
                  <a16:creationId xmlns:a16="http://schemas.microsoft.com/office/drawing/2014/main" id="{7DB08A0B-CD97-448F-9558-E63A21241DA6}"/>
                </a:ext>
              </a:extLst>
            </p:cNvPr>
            <p:cNvSpPr/>
            <p:nvPr/>
          </p:nvSpPr>
          <p:spPr>
            <a:xfrm>
              <a:off x="10551714" y="1324627"/>
              <a:ext cx="912876" cy="736661"/>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144" name="文本框 9">
              <a:extLst>
                <a:ext uri="{FF2B5EF4-FFF2-40B4-BE49-F238E27FC236}">
                  <a16:creationId xmlns:a16="http://schemas.microsoft.com/office/drawing/2014/main" id="{592281C2-AF07-462C-82DC-9CD98E57E666}"/>
                </a:ext>
              </a:extLst>
            </p:cNvPr>
            <p:cNvSpPr txBox="1"/>
            <p:nvPr/>
          </p:nvSpPr>
          <p:spPr>
            <a:xfrm>
              <a:off x="9944106" y="2494651"/>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145" name="文本框 10">
              <a:extLst>
                <a:ext uri="{FF2B5EF4-FFF2-40B4-BE49-F238E27FC236}">
                  <a16:creationId xmlns:a16="http://schemas.microsoft.com/office/drawing/2014/main" id="{90ED0789-BF32-4845-886F-651408B525E9}"/>
                </a:ext>
              </a:extLst>
            </p:cNvPr>
            <p:cNvSpPr txBox="1"/>
            <p:nvPr/>
          </p:nvSpPr>
          <p:spPr>
            <a:xfrm>
              <a:off x="9230286" y="2829522"/>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146" name="文本框 11">
              <a:extLst>
                <a:ext uri="{FF2B5EF4-FFF2-40B4-BE49-F238E27FC236}">
                  <a16:creationId xmlns:a16="http://schemas.microsoft.com/office/drawing/2014/main" id="{40644F7C-29DA-4F46-9583-FA01AB212CEE}"/>
                </a:ext>
              </a:extLst>
            </p:cNvPr>
            <p:cNvSpPr txBox="1"/>
            <p:nvPr/>
          </p:nvSpPr>
          <p:spPr>
            <a:xfrm>
              <a:off x="9777398" y="2381316"/>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147" name="文本框 12">
              <a:extLst>
                <a:ext uri="{FF2B5EF4-FFF2-40B4-BE49-F238E27FC236}">
                  <a16:creationId xmlns:a16="http://schemas.microsoft.com/office/drawing/2014/main" id="{B29E0298-CC8A-4E1A-BAFB-20B3DF8A308B}"/>
                </a:ext>
              </a:extLst>
            </p:cNvPr>
            <p:cNvSpPr txBox="1"/>
            <p:nvPr/>
          </p:nvSpPr>
          <p:spPr>
            <a:xfrm>
              <a:off x="9400527" y="2955007"/>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sp>
          <p:nvSpPr>
            <p:cNvPr id="148" name="文本框 9">
              <a:extLst>
                <a:ext uri="{FF2B5EF4-FFF2-40B4-BE49-F238E27FC236}">
                  <a16:creationId xmlns:a16="http://schemas.microsoft.com/office/drawing/2014/main" id="{1952AFC0-B812-407A-ABF5-EA9D6FD83B91}"/>
                </a:ext>
              </a:extLst>
            </p:cNvPr>
            <p:cNvSpPr txBox="1"/>
            <p:nvPr/>
          </p:nvSpPr>
          <p:spPr>
            <a:xfrm>
              <a:off x="9613805" y="2086579"/>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149" name="文本框 10">
              <a:extLst>
                <a:ext uri="{FF2B5EF4-FFF2-40B4-BE49-F238E27FC236}">
                  <a16:creationId xmlns:a16="http://schemas.microsoft.com/office/drawing/2014/main" id="{F6931099-284D-49C7-A0D0-0445CA2A26DA}"/>
                </a:ext>
              </a:extLst>
            </p:cNvPr>
            <p:cNvSpPr txBox="1"/>
            <p:nvPr/>
          </p:nvSpPr>
          <p:spPr>
            <a:xfrm>
              <a:off x="10327620" y="1758231"/>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150" name="文本框 11">
              <a:extLst>
                <a:ext uri="{FF2B5EF4-FFF2-40B4-BE49-F238E27FC236}">
                  <a16:creationId xmlns:a16="http://schemas.microsoft.com/office/drawing/2014/main" id="{7CB8CCCF-B0AA-4C21-BF45-7BA91D62BEA4}"/>
                </a:ext>
              </a:extLst>
            </p:cNvPr>
            <p:cNvSpPr txBox="1"/>
            <p:nvPr/>
          </p:nvSpPr>
          <p:spPr>
            <a:xfrm>
              <a:off x="9775746" y="2203210"/>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151" name="文本框 12">
              <a:extLst>
                <a:ext uri="{FF2B5EF4-FFF2-40B4-BE49-F238E27FC236}">
                  <a16:creationId xmlns:a16="http://schemas.microsoft.com/office/drawing/2014/main" id="{78D76BD6-EAAA-44D6-AB5B-85008043D4D2}"/>
                </a:ext>
              </a:extLst>
            </p:cNvPr>
            <p:cNvSpPr txBox="1"/>
            <p:nvPr/>
          </p:nvSpPr>
          <p:spPr>
            <a:xfrm>
              <a:off x="10189775" y="1640630"/>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sp>
          <p:nvSpPr>
            <p:cNvPr id="152" name="文本框 9">
              <a:extLst>
                <a:ext uri="{FF2B5EF4-FFF2-40B4-BE49-F238E27FC236}">
                  <a16:creationId xmlns:a16="http://schemas.microsoft.com/office/drawing/2014/main" id="{1DFA76BF-0EDC-4602-9480-353124B79443}"/>
                </a:ext>
              </a:extLst>
            </p:cNvPr>
            <p:cNvSpPr txBox="1"/>
            <p:nvPr/>
          </p:nvSpPr>
          <p:spPr>
            <a:xfrm>
              <a:off x="11250387" y="1431126"/>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153" name="文本框 10">
              <a:extLst>
                <a:ext uri="{FF2B5EF4-FFF2-40B4-BE49-F238E27FC236}">
                  <a16:creationId xmlns:a16="http://schemas.microsoft.com/office/drawing/2014/main" id="{A05575C5-6FF0-4549-A6B1-D5DB42878C3F}"/>
                </a:ext>
              </a:extLst>
            </p:cNvPr>
            <p:cNvSpPr txBox="1"/>
            <p:nvPr/>
          </p:nvSpPr>
          <p:spPr>
            <a:xfrm>
              <a:off x="10536567" y="1765997"/>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154" name="文本框 11">
              <a:extLst>
                <a:ext uri="{FF2B5EF4-FFF2-40B4-BE49-F238E27FC236}">
                  <a16:creationId xmlns:a16="http://schemas.microsoft.com/office/drawing/2014/main" id="{FD846D8A-64A3-44DE-AF60-5CDD8AB9EA17}"/>
                </a:ext>
              </a:extLst>
            </p:cNvPr>
            <p:cNvSpPr txBox="1"/>
            <p:nvPr/>
          </p:nvSpPr>
          <p:spPr>
            <a:xfrm>
              <a:off x="11083679" y="1317791"/>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155" name="文本框 12">
              <a:extLst>
                <a:ext uri="{FF2B5EF4-FFF2-40B4-BE49-F238E27FC236}">
                  <a16:creationId xmlns:a16="http://schemas.microsoft.com/office/drawing/2014/main" id="{2CEDDB20-1F7D-493D-B46D-B9522F7D5178}"/>
                </a:ext>
              </a:extLst>
            </p:cNvPr>
            <p:cNvSpPr txBox="1"/>
            <p:nvPr/>
          </p:nvSpPr>
          <p:spPr>
            <a:xfrm>
              <a:off x="10706808" y="1891483"/>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sp>
          <p:nvSpPr>
            <p:cNvPr id="156" name="文本框 9">
              <a:extLst>
                <a:ext uri="{FF2B5EF4-FFF2-40B4-BE49-F238E27FC236}">
                  <a16:creationId xmlns:a16="http://schemas.microsoft.com/office/drawing/2014/main" id="{31D01A00-B6B2-42DE-A7AA-FABD08683DA1}"/>
                </a:ext>
              </a:extLst>
            </p:cNvPr>
            <p:cNvSpPr txBox="1"/>
            <p:nvPr/>
          </p:nvSpPr>
          <p:spPr>
            <a:xfrm>
              <a:off x="10128115" y="2492680"/>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157" name="文本框 10">
              <a:extLst>
                <a:ext uri="{FF2B5EF4-FFF2-40B4-BE49-F238E27FC236}">
                  <a16:creationId xmlns:a16="http://schemas.microsoft.com/office/drawing/2014/main" id="{090BB12C-CAE0-4AC6-A1D8-57433C70B7BD}"/>
                </a:ext>
              </a:extLst>
            </p:cNvPr>
            <p:cNvSpPr txBox="1"/>
            <p:nvPr/>
          </p:nvSpPr>
          <p:spPr>
            <a:xfrm>
              <a:off x="10841930" y="2164332"/>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158" name="文本框 11">
              <a:extLst>
                <a:ext uri="{FF2B5EF4-FFF2-40B4-BE49-F238E27FC236}">
                  <a16:creationId xmlns:a16="http://schemas.microsoft.com/office/drawing/2014/main" id="{7D72B93B-D354-4FFC-96D9-1A8DCF4814BE}"/>
                </a:ext>
              </a:extLst>
            </p:cNvPr>
            <p:cNvSpPr txBox="1"/>
            <p:nvPr/>
          </p:nvSpPr>
          <p:spPr>
            <a:xfrm>
              <a:off x="10290056" y="2609311"/>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159" name="文本框 12">
              <a:extLst>
                <a:ext uri="{FF2B5EF4-FFF2-40B4-BE49-F238E27FC236}">
                  <a16:creationId xmlns:a16="http://schemas.microsoft.com/office/drawing/2014/main" id="{CD46D095-7F24-4D16-B424-072760D079E2}"/>
                </a:ext>
              </a:extLst>
            </p:cNvPr>
            <p:cNvSpPr txBox="1"/>
            <p:nvPr/>
          </p:nvSpPr>
          <p:spPr>
            <a:xfrm>
              <a:off x="10704085" y="2046731"/>
              <a:ext cx="204882" cy="20173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60" name="文本框 159">
                  <a:extLst>
                    <a:ext uri="{FF2B5EF4-FFF2-40B4-BE49-F238E27FC236}">
                      <a16:creationId xmlns:a16="http://schemas.microsoft.com/office/drawing/2014/main" id="{4FB5FE07-4F8A-4BE6-9DCD-B191C4B43C3A}"/>
                    </a:ext>
                  </a:extLst>
                </p:cNvPr>
                <p:cNvSpPr txBox="1"/>
                <p:nvPr/>
              </p:nvSpPr>
              <p:spPr>
                <a:xfrm>
                  <a:off x="9937395" y="1905630"/>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60" name="文本框 159">
                  <a:extLst>
                    <a:ext uri="{FF2B5EF4-FFF2-40B4-BE49-F238E27FC236}">
                      <a16:creationId xmlns:a16="http://schemas.microsoft.com/office/drawing/2014/main" id="{4FB5FE07-4F8A-4BE6-9DCD-B191C4B43C3A}"/>
                    </a:ext>
                  </a:extLst>
                </p:cNvPr>
                <p:cNvSpPr txBox="1">
                  <a:spLocks noRot="1" noChangeAspect="1" noMove="1" noResize="1" noEditPoints="1" noAdjustHandles="1" noChangeArrowheads="1" noChangeShapeType="1" noTextEdit="1"/>
                </p:cNvSpPr>
                <p:nvPr/>
              </p:nvSpPr>
              <p:spPr>
                <a:xfrm>
                  <a:off x="9937395" y="1905630"/>
                  <a:ext cx="264470" cy="24365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1" name="文本框 160">
                  <a:extLst>
                    <a:ext uri="{FF2B5EF4-FFF2-40B4-BE49-F238E27FC236}">
                      <a16:creationId xmlns:a16="http://schemas.microsoft.com/office/drawing/2014/main" id="{F2E8D882-A691-4813-A261-35CAD2E42137}"/>
                    </a:ext>
                  </a:extLst>
                </p:cNvPr>
                <p:cNvSpPr txBox="1"/>
                <p:nvPr/>
              </p:nvSpPr>
              <p:spPr>
                <a:xfrm>
                  <a:off x="9573364" y="2652361"/>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61" name="文本框 160">
                  <a:extLst>
                    <a:ext uri="{FF2B5EF4-FFF2-40B4-BE49-F238E27FC236}">
                      <a16:creationId xmlns:a16="http://schemas.microsoft.com/office/drawing/2014/main" id="{F2E8D882-A691-4813-A261-35CAD2E42137}"/>
                    </a:ext>
                  </a:extLst>
                </p:cNvPr>
                <p:cNvSpPr txBox="1">
                  <a:spLocks noRot="1" noChangeAspect="1" noMove="1" noResize="1" noEditPoints="1" noAdjustHandles="1" noChangeArrowheads="1" noChangeShapeType="1" noTextEdit="1"/>
                </p:cNvSpPr>
                <p:nvPr/>
              </p:nvSpPr>
              <p:spPr>
                <a:xfrm>
                  <a:off x="9573364" y="2652361"/>
                  <a:ext cx="264470" cy="24365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2" name="文本框 161">
                  <a:extLst>
                    <a:ext uri="{FF2B5EF4-FFF2-40B4-BE49-F238E27FC236}">
                      <a16:creationId xmlns:a16="http://schemas.microsoft.com/office/drawing/2014/main" id="{1F933478-E0E6-49A0-A3DC-E80D49BDAB89}"/>
                    </a:ext>
                  </a:extLst>
                </p:cNvPr>
                <p:cNvSpPr txBox="1"/>
                <p:nvPr/>
              </p:nvSpPr>
              <p:spPr>
                <a:xfrm>
                  <a:off x="10923470" y="1538607"/>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62" name="文本框 161">
                  <a:extLst>
                    <a:ext uri="{FF2B5EF4-FFF2-40B4-BE49-F238E27FC236}">
                      <a16:creationId xmlns:a16="http://schemas.microsoft.com/office/drawing/2014/main" id="{1F933478-E0E6-49A0-A3DC-E80D49BDAB89}"/>
                    </a:ext>
                  </a:extLst>
                </p:cNvPr>
                <p:cNvSpPr txBox="1">
                  <a:spLocks noRot="1" noChangeAspect="1" noMove="1" noResize="1" noEditPoints="1" noAdjustHandles="1" noChangeArrowheads="1" noChangeShapeType="1" noTextEdit="1"/>
                </p:cNvSpPr>
                <p:nvPr/>
              </p:nvSpPr>
              <p:spPr>
                <a:xfrm>
                  <a:off x="10923470" y="1538607"/>
                  <a:ext cx="264470" cy="243655"/>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3" name="文本框 162">
                  <a:extLst>
                    <a:ext uri="{FF2B5EF4-FFF2-40B4-BE49-F238E27FC236}">
                      <a16:creationId xmlns:a16="http://schemas.microsoft.com/office/drawing/2014/main" id="{AC51646F-127E-4713-8080-FD423A60EF43}"/>
                    </a:ext>
                  </a:extLst>
                </p:cNvPr>
                <p:cNvSpPr txBox="1"/>
                <p:nvPr/>
              </p:nvSpPr>
              <p:spPr>
                <a:xfrm>
                  <a:off x="10493073" y="2309020"/>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63" name="文本框 162">
                  <a:extLst>
                    <a:ext uri="{FF2B5EF4-FFF2-40B4-BE49-F238E27FC236}">
                      <a16:creationId xmlns:a16="http://schemas.microsoft.com/office/drawing/2014/main" id="{AC51646F-127E-4713-8080-FD423A60EF43}"/>
                    </a:ext>
                  </a:extLst>
                </p:cNvPr>
                <p:cNvSpPr txBox="1">
                  <a:spLocks noRot="1" noChangeAspect="1" noMove="1" noResize="1" noEditPoints="1" noAdjustHandles="1" noChangeArrowheads="1" noChangeShapeType="1" noTextEdit="1"/>
                </p:cNvSpPr>
                <p:nvPr/>
              </p:nvSpPr>
              <p:spPr>
                <a:xfrm>
                  <a:off x="10493073" y="2309020"/>
                  <a:ext cx="264470" cy="243655"/>
                </a:xfrm>
                <a:prstGeom prst="rect">
                  <a:avLst/>
                </a:prstGeom>
                <a:blipFill>
                  <a:blip r:embed="rId6"/>
                  <a:stretch>
                    <a:fillRect/>
                  </a:stretch>
                </a:blipFill>
              </p:spPr>
              <p:txBody>
                <a:bodyPr/>
                <a:lstStyle/>
                <a:p>
                  <a:r>
                    <a:rPr lang="zh-CN" altLang="en-US">
                      <a:noFill/>
                    </a:rPr>
                    <a:t> </a:t>
                  </a:r>
                </a:p>
              </p:txBody>
            </p:sp>
          </mc:Fallback>
        </mc:AlternateContent>
      </p:grpSp>
      <p:grpSp>
        <p:nvGrpSpPr>
          <p:cNvPr id="164" name="组合 163">
            <a:extLst>
              <a:ext uri="{FF2B5EF4-FFF2-40B4-BE49-F238E27FC236}">
                <a16:creationId xmlns:a16="http://schemas.microsoft.com/office/drawing/2014/main" id="{A6BA4F49-7172-45FB-BEF1-969F491BA480}"/>
              </a:ext>
            </a:extLst>
          </p:cNvPr>
          <p:cNvGrpSpPr/>
          <p:nvPr/>
        </p:nvGrpSpPr>
        <p:grpSpPr>
          <a:xfrm>
            <a:off x="3077101" y="1291183"/>
            <a:ext cx="2262520" cy="2232833"/>
            <a:chOff x="4375519" y="1307376"/>
            <a:chExt cx="1851313" cy="1827023"/>
          </a:xfrm>
        </p:grpSpPr>
        <p:grpSp>
          <p:nvGrpSpPr>
            <p:cNvPr id="165" name="组合 164">
              <a:extLst>
                <a:ext uri="{FF2B5EF4-FFF2-40B4-BE49-F238E27FC236}">
                  <a16:creationId xmlns:a16="http://schemas.microsoft.com/office/drawing/2014/main" id="{00C15BCF-2EF3-4A2A-8F9E-C09A6347855E}"/>
                </a:ext>
              </a:extLst>
            </p:cNvPr>
            <p:cNvGrpSpPr/>
            <p:nvPr/>
          </p:nvGrpSpPr>
          <p:grpSpPr>
            <a:xfrm>
              <a:off x="4375519" y="1307376"/>
              <a:ext cx="1851313" cy="1827023"/>
              <a:chOff x="12580274" y="418485"/>
              <a:chExt cx="3327296" cy="3283648"/>
            </a:xfrm>
          </p:grpSpPr>
          <p:grpSp>
            <p:nvGrpSpPr>
              <p:cNvPr id="170" name="组合 169">
                <a:extLst>
                  <a:ext uri="{FF2B5EF4-FFF2-40B4-BE49-F238E27FC236}">
                    <a16:creationId xmlns:a16="http://schemas.microsoft.com/office/drawing/2014/main" id="{87B59636-9053-42C8-A10F-667B701E49B0}"/>
                  </a:ext>
                </a:extLst>
              </p:cNvPr>
              <p:cNvGrpSpPr/>
              <p:nvPr/>
            </p:nvGrpSpPr>
            <p:grpSpPr>
              <a:xfrm>
                <a:off x="12602480" y="418485"/>
                <a:ext cx="1671260" cy="1503629"/>
                <a:chOff x="6743723" y="4250304"/>
                <a:chExt cx="1671260" cy="1503629"/>
              </a:xfrm>
            </p:grpSpPr>
            <p:sp>
              <p:nvSpPr>
                <p:cNvPr id="189" name="任意多边形 22">
                  <a:extLst>
                    <a:ext uri="{FF2B5EF4-FFF2-40B4-BE49-F238E27FC236}">
                      <a16:creationId xmlns:a16="http://schemas.microsoft.com/office/drawing/2014/main" id="{94AC0B99-2799-45F2-B0D4-E7598B619F67}"/>
                    </a:ext>
                  </a:extLst>
                </p:cNvPr>
                <p:cNvSpPr/>
                <p:nvPr/>
              </p:nvSpPr>
              <p:spPr>
                <a:xfrm>
                  <a:off x="6743723" y="4268416"/>
                  <a:ext cx="1579561" cy="1440690"/>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190" name="文本框 9">
                  <a:extLst>
                    <a:ext uri="{FF2B5EF4-FFF2-40B4-BE49-F238E27FC236}">
                      <a16:creationId xmlns:a16="http://schemas.microsoft.com/office/drawing/2014/main" id="{C2676932-95A7-448B-B98C-65B8DE200AD8}"/>
                    </a:ext>
                  </a:extLst>
                </p:cNvPr>
                <p:cNvSpPr txBox="1"/>
                <p:nvPr/>
              </p:nvSpPr>
              <p:spPr>
                <a:xfrm>
                  <a:off x="7873053" y="4250304"/>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191" name="文本框 10">
                  <a:extLst>
                    <a:ext uri="{FF2B5EF4-FFF2-40B4-BE49-F238E27FC236}">
                      <a16:creationId xmlns:a16="http://schemas.microsoft.com/office/drawing/2014/main" id="{B0B95830-1117-4A8C-BA57-54ADC1CB870D}"/>
                    </a:ext>
                  </a:extLst>
                </p:cNvPr>
                <p:cNvSpPr txBox="1"/>
                <p:nvPr/>
              </p:nvSpPr>
              <p:spPr>
                <a:xfrm>
                  <a:off x="7835892" y="5391363"/>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192" name="文本框 11">
                  <a:extLst>
                    <a:ext uri="{FF2B5EF4-FFF2-40B4-BE49-F238E27FC236}">
                      <a16:creationId xmlns:a16="http://schemas.microsoft.com/office/drawing/2014/main" id="{1FE46A81-B46C-432E-BB45-749672B7878F}"/>
                    </a:ext>
                  </a:extLst>
                </p:cNvPr>
                <p:cNvSpPr txBox="1"/>
                <p:nvPr/>
              </p:nvSpPr>
              <p:spPr>
                <a:xfrm>
                  <a:off x="6808493" y="5076032"/>
                  <a:ext cx="368227"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193" name="文本框 12">
                  <a:extLst>
                    <a:ext uri="{FF2B5EF4-FFF2-40B4-BE49-F238E27FC236}">
                      <a16:creationId xmlns:a16="http://schemas.microsoft.com/office/drawing/2014/main" id="{41589BB2-71A3-4F72-8ED4-5104A9ADBBDF}"/>
                    </a:ext>
                  </a:extLst>
                </p:cNvPr>
                <p:cNvSpPr txBox="1"/>
                <p:nvPr/>
              </p:nvSpPr>
              <p:spPr>
                <a:xfrm>
                  <a:off x="8046756" y="4775061"/>
                  <a:ext cx="368227"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171" name="组合 170">
                <a:extLst>
                  <a:ext uri="{FF2B5EF4-FFF2-40B4-BE49-F238E27FC236}">
                    <a16:creationId xmlns:a16="http://schemas.microsoft.com/office/drawing/2014/main" id="{7B3BA12C-0807-4521-AFDB-57BF4F0B010E}"/>
                  </a:ext>
                </a:extLst>
              </p:cNvPr>
              <p:cNvGrpSpPr/>
              <p:nvPr/>
            </p:nvGrpSpPr>
            <p:grpSpPr>
              <a:xfrm>
                <a:off x="12580274" y="1894720"/>
                <a:ext cx="1671253" cy="1459455"/>
                <a:chOff x="6743735" y="4268416"/>
                <a:chExt cx="1671253" cy="1459455"/>
              </a:xfrm>
            </p:grpSpPr>
            <p:sp>
              <p:nvSpPr>
                <p:cNvPr id="184" name="任意多边形 22">
                  <a:extLst>
                    <a:ext uri="{FF2B5EF4-FFF2-40B4-BE49-F238E27FC236}">
                      <a16:creationId xmlns:a16="http://schemas.microsoft.com/office/drawing/2014/main" id="{FC5ADB94-1719-456F-9E8D-C3F35BDF476C}"/>
                    </a:ext>
                  </a:extLst>
                </p:cNvPr>
                <p:cNvSpPr/>
                <p:nvPr/>
              </p:nvSpPr>
              <p:spPr>
                <a:xfrm>
                  <a:off x="6743735" y="4268416"/>
                  <a:ext cx="1579562" cy="1440684"/>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dirty="0">
                    <a:latin typeface="Calibri" panose="020F0502020204030204" pitchFamily="34" charset="0"/>
                    <a:cs typeface="Calibri" panose="020F0502020204030204" pitchFamily="34" charset="0"/>
                  </a:endParaRPr>
                </a:p>
              </p:txBody>
            </p:sp>
            <p:sp>
              <p:nvSpPr>
                <p:cNvPr id="185" name="文本框 9">
                  <a:extLst>
                    <a:ext uri="{FF2B5EF4-FFF2-40B4-BE49-F238E27FC236}">
                      <a16:creationId xmlns:a16="http://schemas.microsoft.com/office/drawing/2014/main" id="{35E07D7E-DEB1-42B3-AE63-14A366AC9E72}"/>
                    </a:ext>
                  </a:extLst>
                </p:cNvPr>
                <p:cNvSpPr txBox="1"/>
                <p:nvPr/>
              </p:nvSpPr>
              <p:spPr>
                <a:xfrm>
                  <a:off x="7858115" y="4278124"/>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186" name="文本框 10">
                  <a:extLst>
                    <a:ext uri="{FF2B5EF4-FFF2-40B4-BE49-F238E27FC236}">
                      <a16:creationId xmlns:a16="http://schemas.microsoft.com/office/drawing/2014/main" id="{883A5DA0-1DF5-45A2-B690-3E30031688AB}"/>
                    </a:ext>
                  </a:extLst>
                </p:cNvPr>
                <p:cNvSpPr txBox="1"/>
                <p:nvPr/>
              </p:nvSpPr>
              <p:spPr>
                <a:xfrm>
                  <a:off x="7820445" y="5365301"/>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187" name="文本框 11">
                  <a:extLst>
                    <a:ext uri="{FF2B5EF4-FFF2-40B4-BE49-F238E27FC236}">
                      <a16:creationId xmlns:a16="http://schemas.microsoft.com/office/drawing/2014/main" id="{E6222330-CFBA-40A1-85D9-BE08B45782DC}"/>
                    </a:ext>
                  </a:extLst>
                </p:cNvPr>
                <p:cNvSpPr txBox="1"/>
                <p:nvPr/>
              </p:nvSpPr>
              <p:spPr>
                <a:xfrm>
                  <a:off x="6776374" y="5079141"/>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188" name="文本框 12">
                  <a:extLst>
                    <a:ext uri="{FF2B5EF4-FFF2-40B4-BE49-F238E27FC236}">
                      <a16:creationId xmlns:a16="http://schemas.microsoft.com/office/drawing/2014/main" id="{786DC9EC-63F3-4DE4-92E6-97AA582A2DDB}"/>
                    </a:ext>
                  </a:extLst>
                </p:cNvPr>
                <p:cNvSpPr txBox="1"/>
                <p:nvPr/>
              </p:nvSpPr>
              <p:spPr>
                <a:xfrm>
                  <a:off x="8046761" y="4775061"/>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172" name="组合 171">
                <a:extLst>
                  <a:ext uri="{FF2B5EF4-FFF2-40B4-BE49-F238E27FC236}">
                    <a16:creationId xmlns:a16="http://schemas.microsoft.com/office/drawing/2014/main" id="{0233B831-8BE2-49E9-82A3-6B2C14CF5AA5}"/>
                  </a:ext>
                </a:extLst>
              </p:cNvPr>
              <p:cNvGrpSpPr/>
              <p:nvPr/>
            </p:nvGrpSpPr>
            <p:grpSpPr>
              <a:xfrm>
                <a:off x="14153388" y="2178170"/>
                <a:ext cx="1730236" cy="1523963"/>
                <a:chOff x="14153388" y="2178170"/>
                <a:chExt cx="1730236" cy="1523963"/>
              </a:xfrm>
            </p:grpSpPr>
            <p:sp>
              <p:nvSpPr>
                <p:cNvPr id="179" name="任意多边形 22">
                  <a:extLst>
                    <a:ext uri="{FF2B5EF4-FFF2-40B4-BE49-F238E27FC236}">
                      <a16:creationId xmlns:a16="http://schemas.microsoft.com/office/drawing/2014/main" id="{F4FA6A1C-035C-4F5A-944C-C6FA6F986D80}"/>
                    </a:ext>
                  </a:extLst>
                </p:cNvPr>
                <p:cNvSpPr/>
                <p:nvPr/>
              </p:nvSpPr>
              <p:spPr>
                <a:xfrm rot="153487" flipV="1">
                  <a:off x="14153388" y="2178170"/>
                  <a:ext cx="1584349" cy="143997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 name="connsiteX0" fmla="*/ 0 w 1579562"/>
                    <a:gd name="connsiteY0" fmla="*/ 987858 h 1376912"/>
                    <a:gd name="connsiteX1" fmla="*/ 1367616 w 1579562"/>
                    <a:gd name="connsiteY1" fmla="*/ 0 h 1376912"/>
                    <a:gd name="connsiteX2" fmla="*/ 1579562 w 1579562"/>
                    <a:gd name="connsiteY2" fmla="*/ 638032 h 1376912"/>
                    <a:gd name="connsiteX3" fmla="*/ 1328737 w 1579562"/>
                    <a:gd name="connsiteY3" fmla="*/ 1376912 h 1376912"/>
                    <a:gd name="connsiteX4" fmla="*/ 0 w 1579562"/>
                    <a:gd name="connsiteY4" fmla="*/ 987858 h 1376912"/>
                    <a:gd name="connsiteX0" fmla="*/ 0 w 1578995"/>
                    <a:gd name="connsiteY0" fmla="*/ 975726 h 1376912"/>
                    <a:gd name="connsiteX1" fmla="*/ 1367049 w 1578995"/>
                    <a:gd name="connsiteY1" fmla="*/ 0 h 1376912"/>
                    <a:gd name="connsiteX2" fmla="*/ 1578995 w 1578995"/>
                    <a:gd name="connsiteY2" fmla="*/ 638032 h 1376912"/>
                    <a:gd name="connsiteX3" fmla="*/ 1328170 w 1578995"/>
                    <a:gd name="connsiteY3" fmla="*/ 1376912 h 1376912"/>
                    <a:gd name="connsiteX4" fmla="*/ 0 w 1578995"/>
                    <a:gd name="connsiteY4" fmla="*/ 975726 h 1376912"/>
                    <a:gd name="connsiteX0" fmla="*/ 0 w 1584347"/>
                    <a:gd name="connsiteY0" fmla="*/ 975726 h 1376912"/>
                    <a:gd name="connsiteX1" fmla="*/ 1367049 w 1584347"/>
                    <a:gd name="connsiteY1" fmla="*/ 0 h 1376912"/>
                    <a:gd name="connsiteX2" fmla="*/ 1584347 w 1584347"/>
                    <a:gd name="connsiteY2" fmla="*/ 659534 h 1376912"/>
                    <a:gd name="connsiteX3" fmla="*/ 1328170 w 1584347"/>
                    <a:gd name="connsiteY3" fmla="*/ 1376912 h 1376912"/>
                    <a:gd name="connsiteX4" fmla="*/ 0 w 1584347"/>
                    <a:gd name="connsiteY4" fmla="*/ 975726 h 1376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47" h="1376912">
                      <a:moveTo>
                        <a:pt x="0" y="975726"/>
                      </a:moveTo>
                      <a:lnTo>
                        <a:pt x="1367049" y="0"/>
                      </a:lnTo>
                      <a:lnTo>
                        <a:pt x="1584347" y="659534"/>
                      </a:lnTo>
                      <a:lnTo>
                        <a:pt x="1328170" y="1376912"/>
                      </a:lnTo>
                      <a:lnTo>
                        <a:pt x="0" y="97572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180" name="文本框 9">
                  <a:extLst>
                    <a:ext uri="{FF2B5EF4-FFF2-40B4-BE49-F238E27FC236}">
                      <a16:creationId xmlns:a16="http://schemas.microsoft.com/office/drawing/2014/main" id="{9D2A95C6-5932-4389-8EA6-30836A77B137}"/>
                    </a:ext>
                  </a:extLst>
                </p:cNvPr>
                <p:cNvSpPr txBox="1"/>
                <p:nvPr/>
              </p:nvSpPr>
              <p:spPr>
                <a:xfrm rot="10800000" flipV="1">
                  <a:off x="15318447" y="3339563"/>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181" name="文本框 10">
                  <a:extLst>
                    <a:ext uri="{FF2B5EF4-FFF2-40B4-BE49-F238E27FC236}">
                      <a16:creationId xmlns:a16="http://schemas.microsoft.com/office/drawing/2014/main" id="{0AE411BD-68B4-42DE-9D21-CF00F648C8F7}"/>
                    </a:ext>
                  </a:extLst>
                </p:cNvPr>
                <p:cNvSpPr txBox="1"/>
                <p:nvPr/>
              </p:nvSpPr>
              <p:spPr>
                <a:xfrm rot="10800000" flipV="1">
                  <a:off x="15332252" y="2197987"/>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182" name="文本框 11">
                  <a:extLst>
                    <a:ext uri="{FF2B5EF4-FFF2-40B4-BE49-F238E27FC236}">
                      <a16:creationId xmlns:a16="http://schemas.microsoft.com/office/drawing/2014/main" id="{5759AFBB-EEBA-4C79-B17E-C33587176EC0}"/>
                    </a:ext>
                  </a:extLst>
                </p:cNvPr>
                <p:cNvSpPr txBox="1"/>
                <p:nvPr/>
              </p:nvSpPr>
              <p:spPr>
                <a:xfrm rot="10800000" flipV="1">
                  <a:off x="14291801" y="2467144"/>
                  <a:ext cx="368227"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183" name="文本框 12">
                  <a:extLst>
                    <a:ext uri="{FF2B5EF4-FFF2-40B4-BE49-F238E27FC236}">
                      <a16:creationId xmlns:a16="http://schemas.microsoft.com/office/drawing/2014/main" id="{11A30A35-6377-4C0B-B838-75801C036A6E}"/>
                    </a:ext>
                  </a:extLst>
                </p:cNvPr>
                <p:cNvSpPr txBox="1"/>
                <p:nvPr/>
              </p:nvSpPr>
              <p:spPr>
                <a:xfrm rot="10800000" flipV="1">
                  <a:off x="15515397" y="2823082"/>
                  <a:ext cx="368227"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173" name="组合 172">
                <a:extLst>
                  <a:ext uri="{FF2B5EF4-FFF2-40B4-BE49-F238E27FC236}">
                    <a16:creationId xmlns:a16="http://schemas.microsoft.com/office/drawing/2014/main" id="{199AB327-BF69-4D81-B915-36720549E04D}"/>
                  </a:ext>
                </a:extLst>
              </p:cNvPr>
              <p:cNvGrpSpPr/>
              <p:nvPr/>
            </p:nvGrpSpPr>
            <p:grpSpPr>
              <a:xfrm>
                <a:off x="14177334" y="719070"/>
                <a:ext cx="1730236" cy="1523964"/>
                <a:chOff x="14177334" y="719070"/>
                <a:chExt cx="1730236" cy="1523964"/>
              </a:xfrm>
            </p:grpSpPr>
            <p:sp>
              <p:nvSpPr>
                <p:cNvPr id="174" name="任意多边形 22">
                  <a:extLst>
                    <a:ext uri="{FF2B5EF4-FFF2-40B4-BE49-F238E27FC236}">
                      <a16:creationId xmlns:a16="http://schemas.microsoft.com/office/drawing/2014/main" id="{AA6AB2F8-B715-496E-86E5-9164CC71E5C0}"/>
                    </a:ext>
                  </a:extLst>
                </p:cNvPr>
                <p:cNvSpPr/>
                <p:nvPr/>
              </p:nvSpPr>
              <p:spPr>
                <a:xfrm rot="153487" flipV="1">
                  <a:off x="14177334" y="719070"/>
                  <a:ext cx="1584349" cy="143997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 name="connsiteX0" fmla="*/ 0 w 1579562"/>
                    <a:gd name="connsiteY0" fmla="*/ 987858 h 1376912"/>
                    <a:gd name="connsiteX1" fmla="*/ 1367616 w 1579562"/>
                    <a:gd name="connsiteY1" fmla="*/ 0 h 1376912"/>
                    <a:gd name="connsiteX2" fmla="*/ 1579562 w 1579562"/>
                    <a:gd name="connsiteY2" fmla="*/ 638032 h 1376912"/>
                    <a:gd name="connsiteX3" fmla="*/ 1328737 w 1579562"/>
                    <a:gd name="connsiteY3" fmla="*/ 1376912 h 1376912"/>
                    <a:gd name="connsiteX4" fmla="*/ 0 w 1579562"/>
                    <a:gd name="connsiteY4" fmla="*/ 987858 h 1376912"/>
                    <a:gd name="connsiteX0" fmla="*/ 0 w 1578995"/>
                    <a:gd name="connsiteY0" fmla="*/ 975726 h 1376912"/>
                    <a:gd name="connsiteX1" fmla="*/ 1367049 w 1578995"/>
                    <a:gd name="connsiteY1" fmla="*/ 0 h 1376912"/>
                    <a:gd name="connsiteX2" fmla="*/ 1578995 w 1578995"/>
                    <a:gd name="connsiteY2" fmla="*/ 638032 h 1376912"/>
                    <a:gd name="connsiteX3" fmla="*/ 1328170 w 1578995"/>
                    <a:gd name="connsiteY3" fmla="*/ 1376912 h 1376912"/>
                    <a:gd name="connsiteX4" fmla="*/ 0 w 1578995"/>
                    <a:gd name="connsiteY4" fmla="*/ 975726 h 1376912"/>
                    <a:gd name="connsiteX0" fmla="*/ 0 w 1584347"/>
                    <a:gd name="connsiteY0" fmla="*/ 975726 h 1376912"/>
                    <a:gd name="connsiteX1" fmla="*/ 1367049 w 1584347"/>
                    <a:gd name="connsiteY1" fmla="*/ 0 h 1376912"/>
                    <a:gd name="connsiteX2" fmla="*/ 1584347 w 1584347"/>
                    <a:gd name="connsiteY2" fmla="*/ 659534 h 1376912"/>
                    <a:gd name="connsiteX3" fmla="*/ 1328170 w 1584347"/>
                    <a:gd name="connsiteY3" fmla="*/ 1376912 h 1376912"/>
                    <a:gd name="connsiteX4" fmla="*/ 0 w 1584347"/>
                    <a:gd name="connsiteY4" fmla="*/ 975726 h 1376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47" h="1376912">
                      <a:moveTo>
                        <a:pt x="0" y="975726"/>
                      </a:moveTo>
                      <a:lnTo>
                        <a:pt x="1367049" y="0"/>
                      </a:lnTo>
                      <a:lnTo>
                        <a:pt x="1584347" y="659534"/>
                      </a:lnTo>
                      <a:lnTo>
                        <a:pt x="1328170" y="1376912"/>
                      </a:lnTo>
                      <a:lnTo>
                        <a:pt x="0" y="97572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175" name="文本框 9">
                  <a:extLst>
                    <a:ext uri="{FF2B5EF4-FFF2-40B4-BE49-F238E27FC236}">
                      <a16:creationId xmlns:a16="http://schemas.microsoft.com/office/drawing/2014/main" id="{1F4550C8-7FFC-4EC3-86C0-DF1876CF2706}"/>
                    </a:ext>
                  </a:extLst>
                </p:cNvPr>
                <p:cNvSpPr txBox="1"/>
                <p:nvPr/>
              </p:nvSpPr>
              <p:spPr>
                <a:xfrm rot="10800000" flipV="1">
                  <a:off x="15342393" y="1880464"/>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176" name="文本框 10">
                  <a:extLst>
                    <a:ext uri="{FF2B5EF4-FFF2-40B4-BE49-F238E27FC236}">
                      <a16:creationId xmlns:a16="http://schemas.microsoft.com/office/drawing/2014/main" id="{6BE9D4F8-BB06-472C-BED5-E27E16A25E9F}"/>
                    </a:ext>
                  </a:extLst>
                </p:cNvPr>
                <p:cNvSpPr txBox="1"/>
                <p:nvPr/>
              </p:nvSpPr>
              <p:spPr>
                <a:xfrm rot="10800000" flipV="1">
                  <a:off x="15356198" y="738887"/>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177" name="文本框 11">
                  <a:extLst>
                    <a:ext uri="{FF2B5EF4-FFF2-40B4-BE49-F238E27FC236}">
                      <a16:creationId xmlns:a16="http://schemas.microsoft.com/office/drawing/2014/main" id="{C47D02E6-C100-4078-8860-844505E06B57}"/>
                    </a:ext>
                  </a:extLst>
                </p:cNvPr>
                <p:cNvSpPr txBox="1"/>
                <p:nvPr/>
              </p:nvSpPr>
              <p:spPr>
                <a:xfrm rot="10800000" flipV="1">
                  <a:off x="14315747" y="1008044"/>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178" name="文本框 12">
                  <a:extLst>
                    <a:ext uri="{FF2B5EF4-FFF2-40B4-BE49-F238E27FC236}">
                      <a16:creationId xmlns:a16="http://schemas.microsoft.com/office/drawing/2014/main" id="{DD0B33AA-2DDC-44C5-B9F3-C565786BCB38}"/>
                    </a:ext>
                  </a:extLst>
                </p:cNvPr>
                <p:cNvSpPr txBox="1"/>
                <p:nvPr/>
              </p:nvSpPr>
              <p:spPr>
                <a:xfrm rot="10800000" flipV="1">
                  <a:off x="15539343" y="1363984"/>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mc:AlternateContent xmlns:mc="http://schemas.openxmlformats.org/markup-compatibility/2006" xmlns:a14="http://schemas.microsoft.com/office/drawing/2010/main">
          <mc:Choice Requires="a14">
            <p:sp>
              <p:nvSpPr>
                <p:cNvPr id="166" name="文本框 165">
                  <a:extLst>
                    <a:ext uri="{FF2B5EF4-FFF2-40B4-BE49-F238E27FC236}">
                      <a16:creationId xmlns:a16="http://schemas.microsoft.com/office/drawing/2014/main" id="{0CC2683E-2681-4E46-A005-8D0B02A7C29B}"/>
                    </a:ext>
                  </a:extLst>
                </p:cNvPr>
                <p:cNvSpPr txBox="1"/>
                <p:nvPr/>
              </p:nvSpPr>
              <p:spPr>
                <a:xfrm>
                  <a:off x="5709271" y="2495147"/>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66" name="文本框 165">
                  <a:extLst>
                    <a:ext uri="{FF2B5EF4-FFF2-40B4-BE49-F238E27FC236}">
                      <a16:creationId xmlns:a16="http://schemas.microsoft.com/office/drawing/2014/main" id="{0CC2683E-2681-4E46-A005-8D0B02A7C29B}"/>
                    </a:ext>
                  </a:extLst>
                </p:cNvPr>
                <p:cNvSpPr txBox="1">
                  <a:spLocks noRot="1" noChangeAspect="1" noMove="1" noResize="1" noEditPoints="1" noAdjustHandles="1" noChangeArrowheads="1" noChangeShapeType="1" noTextEdit="1"/>
                </p:cNvSpPr>
                <p:nvPr/>
              </p:nvSpPr>
              <p:spPr>
                <a:xfrm>
                  <a:off x="5709271" y="2495147"/>
                  <a:ext cx="264470" cy="24365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7" name="文本框 166">
                  <a:extLst>
                    <a:ext uri="{FF2B5EF4-FFF2-40B4-BE49-F238E27FC236}">
                      <a16:creationId xmlns:a16="http://schemas.microsoft.com/office/drawing/2014/main" id="{1D485744-DDBE-4E4D-886A-DE0F9AAFFCC4}"/>
                    </a:ext>
                  </a:extLst>
                </p:cNvPr>
                <p:cNvSpPr txBox="1"/>
                <p:nvPr/>
              </p:nvSpPr>
              <p:spPr>
                <a:xfrm>
                  <a:off x="4825352" y="2446430"/>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67" name="文本框 166">
                  <a:extLst>
                    <a:ext uri="{FF2B5EF4-FFF2-40B4-BE49-F238E27FC236}">
                      <a16:creationId xmlns:a16="http://schemas.microsoft.com/office/drawing/2014/main" id="{1D485744-DDBE-4E4D-886A-DE0F9AAFFCC4}"/>
                    </a:ext>
                  </a:extLst>
                </p:cNvPr>
                <p:cNvSpPr txBox="1">
                  <a:spLocks noRot="1" noChangeAspect="1" noMove="1" noResize="1" noEditPoints="1" noAdjustHandles="1" noChangeArrowheads="1" noChangeShapeType="1" noTextEdit="1"/>
                </p:cNvSpPr>
                <p:nvPr/>
              </p:nvSpPr>
              <p:spPr>
                <a:xfrm>
                  <a:off x="4825352" y="2446430"/>
                  <a:ext cx="264470" cy="24365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8" name="文本框 167">
                  <a:extLst>
                    <a:ext uri="{FF2B5EF4-FFF2-40B4-BE49-F238E27FC236}">
                      <a16:creationId xmlns:a16="http://schemas.microsoft.com/office/drawing/2014/main" id="{D7C03306-68F6-4004-8F35-3D4C3B1D955E}"/>
                    </a:ext>
                  </a:extLst>
                </p:cNvPr>
                <p:cNvSpPr txBox="1"/>
                <p:nvPr/>
              </p:nvSpPr>
              <p:spPr>
                <a:xfrm>
                  <a:off x="4828233" y="1645898"/>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68" name="文本框 167">
                  <a:extLst>
                    <a:ext uri="{FF2B5EF4-FFF2-40B4-BE49-F238E27FC236}">
                      <a16:creationId xmlns:a16="http://schemas.microsoft.com/office/drawing/2014/main" id="{D7C03306-68F6-4004-8F35-3D4C3B1D955E}"/>
                    </a:ext>
                  </a:extLst>
                </p:cNvPr>
                <p:cNvSpPr txBox="1">
                  <a:spLocks noRot="1" noChangeAspect="1" noMove="1" noResize="1" noEditPoints="1" noAdjustHandles="1" noChangeArrowheads="1" noChangeShapeType="1" noTextEdit="1"/>
                </p:cNvSpPr>
                <p:nvPr/>
              </p:nvSpPr>
              <p:spPr>
                <a:xfrm>
                  <a:off x="4828233" y="1645898"/>
                  <a:ext cx="264470" cy="243655"/>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9" name="文本框 168">
                  <a:extLst>
                    <a:ext uri="{FF2B5EF4-FFF2-40B4-BE49-F238E27FC236}">
                      <a16:creationId xmlns:a16="http://schemas.microsoft.com/office/drawing/2014/main" id="{A5CAF6E1-9540-4D35-81AC-43D468BC9B14}"/>
                    </a:ext>
                  </a:extLst>
                </p:cNvPr>
                <p:cNvSpPr txBox="1"/>
                <p:nvPr/>
              </p:nvSpPr>
              <p:spPr>
                <a:xfrm>
                  <a:off x="5710432" y="1684625"/>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69" name="文本框 168">
                  <a:extLst>
                    <a:ext uri="{FF2B5EF4-FFF2-40B4-BE49-F238E27FC236}">
                      <a16:creationId xmlns:a16="http://schemas.microsoft.com/office/drawing/2014/main" id="{A5CAF6E1-9540-4D35-81AC-43D468BC9B14}"/>
                    </a:ext>
                  </a:extLst>
                </p:cNvPr>
                <p:cNvSpPr txBox="1">
                  <a:spLocks noRot="1" noChangeAspect="1" noMove="1" noResize="1" noEditPoints="1" noAdjustHandles="1" noChangeArrowheads="1" noChangeShapeType="1" noTextEdit="1"/>
                </p:cNvSpPr>
                <p:nvPr/>
              </p:nvSpPr>
              <p:spPr>
                <a:xfrm>
                  <a:off x="5710432" y="1684625"/>
                  <a:ext cx="264470" cy="243655"/>
                </a:xfrm>
                <a:prstGeom prst="rect">
                  <a:avLst/>
                </a:prstGeom>
                <a:blipFill>
                  <a:blip r:embed="rId8"/>
                  <a:stretch>
                    <a:fillRect/>
                  </a:stretch>
                </a:blipFill>
              </p:spPr>
              <p:txBody>
                <a:bodyPr/>
                <a:lstStyle/>
                <a:p>
                  <a:r>
                    <a:rPr lang="zh-CN" altLang="en-US">
                      <a:noFill/>
                    </a:rPr>
                    <a:t> </a:t>
                  </a:r>
                </a:p>
              </p:txBody>
            </p:sp>
          </mc:Fallback>
        </mc:AlternateContent>
      </p:grpSp>
      <p:grpSp>
        <p:nvGrpSpPr>
          <p:cNvPr id="194" name="组合 193">
            <a:extLst>
              <a:ext uri="{FF2B5EF4-FFF2-40B4-BE49-F238E27FC236}">
                <a16:creationId xmlns:a16="http://schemas.microsoft.com/office/drawing/2014/main" id="{EF97D3E8-3930-4272-845F-7A4233A018F7}"/>
              </a:ext>
            </a:extLst>
          </p:cNvPr>
          <p:cNvGrpSpPr/>
          <p:nvPr/>
        </p:nvGrpSpPr>
        <p:grpSpPr>
          <a:xfrm>
            <a:off x="299967" y="1286666"/>
            <a:ext cx="2229983" cy="2265087"/>
            <a:chOff x="2103120" y="1303680"/>
            <a:chExt cx="1824690" cy="1853415"/>
          </a:xfrm>
        </p:grpSpPr>
        <p:grpSp>
          <p:nvGrpSpPr>
            <p:cNvPr id="195" name="组合 194">
              <a:extLst>
                <a:ext uri="{FF2B5EF4-FFF2-40B4-BE49-F238E27FC236}">
                  <a16:creationId xmlns:a16="http://schemas.microsoft.com/office/drawing/2014/main" id="{2CC52BB4-91B8-4A35-9058-0B630DB3C063}"/>
                </a:ext>
              </a:extLst>
            </p:cNvPr>
            <p:cNvGrpSpPr/>
            <p:nvPr/>
          </p:nvGrpSpPr>
          <p:grpSpPr>
            <a:xfrm>
              <a:off x="2103120" y="1303680"/>
              <a:ext cx="1824690" cy="1853415"/>
              <a:chOff x="2947590" y="-67386"/>
              <a:chExt cx="3279449" cy="3331080"/>
            </a:xfrm>
          </p:grpSpPr>
          <p:grpSp>
            <p:nvGrpSpPr>
              <p:cNvPr id="200" name="组合 199">
                <a:extLst>
                  <a:ext uri="{FF2B5EF4-FFF2-40B4-BE49-F238E27FC236}">
                    <a16:creationId xmlns:a16="http://schemas.microsoft.com/office/drawing/2014/main" id="{42892908-672D-455D-809E-F28A77325271}"/>
                  </a:ext>
                </a:extLst>
              </p:cNvPr>
              <p:cNvGrpSpPr/>
              <p:nvPr/>
            </p:nvGrpSpPr>
            <p:grpSpPr>
              <a:xfrm>
                <a:off x="2969808" y="301946"/>
                <a:ext cx="1650221" cy="1503637"/>
                <a:chOff x="6764760" y="4238891"/>
                <a:chExt cx="1650221" cy="1503637"/>
              </a:xfrm>
            </p:grpSpPr>
            <p:sp>
              <p:nvSpPr>
                <p:cNvPr id="222" name="任意多边形 22">
                  <a:extLst>
                    <a:ext uri="{FF2B5EF4-FFF2-40B4-BE49-F238E27FC236}">
                      <a16:creationId xmlns:a16="http://schemas.microsoft.com/office/drawing/2014/main" id="{599D820F-86AE-4001-8A73-20F8461003A7}"/>
                    </a:ext>
                  </a:extLst>
                </p:cNvPr>
                <p:cNvSpPr/>
                <p:nvPr/>
              </p:nvSpPr>
              <p:spPr>
                <a:xfrm>
                  <a:off x="6764760" y="4254406"/>
                  <a:ext cx="1579557"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223" name="文本框 9">
                  <a:extLst>
                    <a:ext uri="{FF2B5EF4-FFF2-40B4-BE49-F238E27FC236}">
                      <a16:creationId xmlns:a16="http://schemas.microsoft.com/office/drawing/2014/main" id="{C9378EAC-76C7-4967-B0B1-65304F3115EF}"/>
                    </a:ext>
                  </a:extLst>
                </p:cNvPr>
                <p:cNvSpPr txBox="1"/>
                <p:nvPr/>
              </p:nvSpPr>
              <p:spPr>
                <a:xfrm>
                  <a:off x="7873057" y="4238891"/>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224" name="文本框 10">
                  <a:extLst>
                    <a:ext uri="{FF2B5EF4-FFF2-40B4-BE49-F238E27FC236}">
                      <a16:creationId xmlns:a16="http://schemas.microsoft.com/office/drawing/2014/main" id="{B4E4A1A8-42BF-4624-8A2A-7A6B2C5B07D7}"/>
                    </a:ext>
                  </a:extLst>
                </p:cNvPr>
                <p:cNvSpPr txBox="1"/>
                <p:nvPr/>
              </p:nvSpPr>
              <p:spPr>
                <a:xfrm>
                  <a:off x="7835896" y="5379959"/>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225" name="文本框 11">
                  <a:extLst>
                    <a:ext uri="{FF2B5EF4-FFF2-40B4-BE49-F238E27FC236}">
                      <a16:creationId xmlns:a16="http://schemas.microsoft.com/office/drawing/2014/main" id="{1AD32D3C-4904-4D05-8856-920813E44634}"/>
                    </a:ext>
                  </a:extLst>
                </p:cNvPr>
                <p:cNvSpPr txBox="1"/>
                <p:nvPr/>
              </p:nvSpPr>
              <p:spPr>
                <a:xfrm>
                  <a:off x="6808495" y="5064629"/>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226" name="文本框 12">
                  <a:extLst>
                    <a:ext uri="{FF2B5EF4-FFF2-40B4-BE49-F238E27FC236}">
                      <a16:creationId xmlns:a16="http://schemas.microsoft.com/office/drawing/2014/main" id="{21E7D043-E3C6-41F7-A25D-4F38938E2D39}"/>
                    </a:ext>
                  </a:extLst>
                </p:cNvPr>
                <p:cNvSpPr txBox="1"/>
                <p:nvPr/>
              </p:nvSpPr>
              <p:spPr>
                <a:xfrm>
                  <a:off x="8046753" y="4763647"/>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201" name="组合 200">
                <a:extLst>
                  <a:ext uri="{FF2B5EF4-FFF2-40B4-BE49-F238E27FC236}">
                    <a16:creationId xmlns:a16="http://schemas.microsoft.com/office/drawing/2014/main" id="{CF9A7E59-8BBB-45EB-87DA-DBA7573D8380}"/>
                  </a:ext>
                </a:extLst>
              </p:cNvPr>
              <p:cNvGrpSpPr/>
              <p:nvPr/>
            </p:nvGrpSpPr>
            <p:grpSpPr>
              <a:xfrm>
                <a:off x="4576816" y="-67386"/>
                <a:ext cx="1650223" cy="1503624"/>
                <a:chOff x="6764760" y="4238891"/>
                <a:chExt cx="1650223" cy="1503624"/>
              </a:xfrm>
            </p:grpSpPr>
            <p:sp>
              <p:nvSpPr>
                <p:cNvPr id="216" name="任意多边形 22">
                  <a:extLst>
                    <a:ext uri="{FF2B5EF4-FFF2-40B4-BE49-F238E27FC236}">
                      <a16:creationId xmlns:a16="http://schemas.microsoft.com/office/drawing/2014/main" id="{43D2C3E6-FAB5-4EC9-B429-FFDA13347276}"/>
                    </a:ext>
                  </a:extLst>
                </p:cNvPr>
                <p:cNvSpPr/>
                <p:nvPr/>
              </p:nvSpPr>
              <p:spPr>
                <a:xfrm>
                  <a:off x="6764760" y="4254406"/>
                  <a:ext cx="1579558"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217" name="文本框 9">
                  <a:extLst>
                    <a:ext uri="{FF2B5EF4-FFF2-40B4-BE49-F238E27FC236}">
                      <a16:creationId xmlns:a16="http://schemas.microsoft.com/office/drawing/2014/main" id="{82366A68-A9B0-4D13-A6D9-6E57B26A74D3}"/>
                    </a:ext>
                  </a:extLst>
                </p:cNvPr>
                <p:cNvSpPr txBox="1"/>
                <p:nvPr/>
              </p:nvSpPr>
              <p:spPr>
                <a:xfrm>
                  <a:off x="7873053" y="4238891"/>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218" name="文本框 10">
                  <a:extLst>
                    <a:ext uri="{FF2B5EF4-FFF2-40B4-BE49-F238E27FC236}">
                      <a16:creationId xmlns:a16="http://schemas.microsoft.com/office/drawing/2014/main" id="{42901AD8-C0AB-433C-8924-84AC9CF394E4}"/>
                    </a:ext>
                  </a:extLst>
                </p:cNvPr>
                <p:cNvSpPr txBox="1"/>
                <p:nvPr/>
              </p:nvSpPr>
              <p:spPr>
                <a:xfrm>
                  <a:off x="7835892" y="5379946"/>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220" name="文本框 11">
                  <a:extLst>
                    <a:ext uri="{FF2B5EF4-FFF2-40B4-BE49-F238E27FC236}">
                      <a16:creationId xmlns:a16="http://schemas.microsoft.com/office/drawing/2014/main" id="{6D08DB5E-EC80-4B2A-A27F-A5AF96C1E9C4}"/>
                    </a:ext>
                  </a:extLst>
                </p:cNvPr>
                <p:cNvSpPr txBox="1"/>
                <p:nvPr/>
              </p:nvSpPr>
              <p:spPr>
                <a:xfrm>
                  <a:off x="6808495" y="5064619"/>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221" name="文本框 12">
                  <a:extLst>
                    <a:ext uri="{FF2B5EF4-FFF2-40B4-BE49-F238E27FC236}">
                      <a16:creationId xmlns:a16="http://schemas.microsoft.com/office/drawing/2014/main" id="{C6821D4C-08E1-4A5C-814A-045ED1CDA995}"/>
                    </a:ext>
                  </a:extLst>
                </p:cNvPr>
                <p:cNvSpPr txBox="1"/>
                <p:nvPr/>
              </p:nvSpPr>
              <p:spPr>
                <a:xfrm>
                  <a:off x="8046755" y="4763648"/>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202" name="组合 201">
                <a:extLst>
                  <a:ext uri="{FF2B5EF4-FFF2-40B4-BE49-F238E27FC236}">
                    <a16:creationId xmlns:a16="http://schemas.microsoft.com/office/drawing/2014/main" id="{C2EC66C5-32C1-4047-AA27-D1FAD449039A}"/>
                  </a:ext>
                </a:extLst>
              </p:cNvPr>
              <p:cNvGrpSpPr/>
              <p:nvPr/>
            </p:nvGrpSpPr>
            <p:grpSpPr>
              <a:xfrm>
                <a:off x="2947590" y="1760069"/>
                <a:ext cx="1650221" cy="1503625"/>
                <a:chOff x="6764760" y="4238891"/>
                <a:chExt cx="1650221" cy="1503625"/>
              </a:xfrm>
            </p:grpSpPr>
            <p:sp>
              <p:nvSpPr>
                <p:cNvPr id="209" name="任意多边形 22">
                  <a:extLst>
                    <a:ext uri="{FF2B5EF4-FFF2-40B4-BE49-F238E27FC236}">
                      <a16:creationId xmlns:a16="http://schemas.microsoft.com/office/drawing/2014/main" id="{E5711065-BCB2-45F3-B815-18EED90C2AAE}"/>
                    </a:ext>
                  </a:extLst>
                </p:cNvPr>
                <p:cNvSpPr/>
                <p:nvPr/>
              </p:nvSpPr>
              <p:spPr>
                <a:xfrm>
                  <a:off x="6764760" y="4254406"/>
                  <a:ext cx="1579557"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210" name="文本框 9">
                  <a:extLst>
                    <a:ext uri="{FF2B5EF4-FFF2-40B4-BE49-F238E27FC236}">
                      <a16:creationId xmlns:a16="http://schemas.microsoft.com/office/drawing/2014/main" id="{2546776E-16C9-49E5-AF89-CF6B1E1635AD}"/>
                    </a:ext>
                  </a:extLst>
                </p:cNvPr>
                <p:cNvSpPr txBox="1"/>
                <p:nvPr/>
              </p:nvSpPr>
              <p:spPr>
                <a:xfrm>
                  <a:off x="7873050" y="4238891"/>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211" name="文本框 10">
                  <a:extLst>
                    <a:ext uri="{FF2B5EF4-FFF2-40B4-BE49-F238E27FC236}">
                      <a16:creationId xmlns:a16="http://schemas.microsoft.com/office/drawing/2014/main" id="{3838A67F-1B37-4B50-AA7D-EF490B44ACE7}"/>
                    </a:ext>
                  </a:extLst>
                </p:cNvPr>
                <p:cNvSpPr txBox="1"/>
                <p:nvPr/>
              </p:nvSpPr>
              <p:spPr>
                <a:xfrm>
                  <a:off x="7835896" y="5379947"/>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212" name="文本框 11">
                  <a:extLst>
                    <a:ext uri="{FF2B5EF4-FFF2-40B4-BE49-F238E27FC236}">
                      <a16:creationId xmlns:a16="http://schemas.microsoft.com/office/drawing/2014/main" id="{4E1EE0AC-DCB8-4E32-B452-322A7391F095}"/>
                    </a:ext>
                  </a:extLst>
                </p:cNvPr>
                <p:cNvSpPr txBox="1"/>
                <p:nvPr/>
              </p:nvSpPr>
              <p:spPr>
                <a:xfrm>
                  <a:off x="6808495" y="5064620"/>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213" name="文本框 12">
                  <a:extLst>
                    <a:ext uri="{FF2B5EF4-FFF2-40B4-BE49-F238E27FC236}">
                      <a16:creationId xmlns:a16="http://schemas.microsoft.com/office/drawing/2014/main" id="{DC8A6C56-F32B-4B2D-8A8B-F40712ABA3D5}"/>
                    </a:ext>
                  </a:extLst>
                </p:cNvPr>
                <p:cNvSpPr txBox="1"/>
                <p:nvPr/>
              </p:nvSpPr>
              <p:spPr>
                <a:xfrm>
                  <a:off x="8046753" y="4763646"/>
                  <a:ext cx="368228"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203" name="组合 202">
                <a:extLst>
                  <a:ext uri="{FF2B5EF4-FFF2-40B4-BE49-F238E27FC236}">
                    <a16:creationId xmlns:a16="http://schemas.microsoft.com/office/drawing/2014/main" id="{F7672DD2-4F88-4CE2-B76E-27C5876166F1}"/>
                  </a:ext>
                </a:extLst>
              </p:cNvPr>
              <p:cNvGrpSpPr/>
              <p:nvPr/>
            </p:nvGrpSpPr>
            <p:grpSpPr>
              <a:xfrm>
                <a:off x="4554572" y="1392989"/>
                <a:ext cx="1650225" cy="1503625"/>
                <a:chOff x="6764760" y="4238891"/>
                <a:chExt cx="1650225" cy="1503625"/>
              </a:xfrm>
            </p:grpSpPr>
            <p:sp>
              <p:nvSpPr>
                <p:cNvPr id="204" name="任意多边形 22">
                  <a:extLst>
                    <a:ext uri="{FF2B5EF4-FFF2-40B4-BE49-F238E27FC236}">
                      <a16:creationId xmlns:a16="http://schemas.microsoft.com/office/drawing/2014/main" id="{1596EAA2-395D-4506-936E-77C37D60CC3F}"/>
                    </a:ext>
                  </a:extLst>
                </p:cNvPr>
                <p:cNvSpPr/>
                <p:nvPr/>
              </p:nvSpPr>
              <p:spPr>
                <a:xfrm>
                  <a:off x="6764760" y="4254406"/>
                  <a:ext cx="1579558"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205" name="文本框 9">
                  <a:extLst>
                    <a:ext uri="{FF2B5EF4-FFF2-40B4-BE49-F238E27FC236}">
                      <a16:creationId xmlns:a16="http://schemas.microsoft.com/office/drawing/2014/main" id="{8775D184-670A-4586-8DFD-D31F6043F00B}"/>
                    </a:ext>
                  </a:extLst>
                </p:cNvPr>
                <p:cNvSpPr txBox="1"/>
                <p:nvPr/>
              </p:nvSpPr>
              <p:spPr>
                <a:xfrm>
                  <a:off x="7873057" y="4238891"/>
                  <a:ext cx="368227"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206" name="文本框 10">
                  <a:extLst>
                    <a:ext uri="{FF2B5EF4-FFF2-40B4-BE49-F238E27FC236}">
                      <a16:creationId xmlns:a16="http://schemas.microsoft.com/office/drawing/2014/main" id="{7F024E6F-605F-4586-800E-BCA3727FA974}"/>
                    </a:ext>
                  </a:extLst>
                </p:cNvPr>
                <p:cNvSpPr txBox="1"/>
                <p:nvPr/>
              </p:nvSpPr>
              <p:spPr>
                <a:xfrm>
                  <a:off x="7835893" y="5379947"/>
                  <a:ext cx="368227"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207" name="文本框 11">
                  <a:extLst>
                    <a:ext uri="{FF2B5EF4-FFF2-40B4-BE49-F238E27FC236}">
                      <a16:creationId xmlns:a16="http://schemas.microsoft.com/office/drawing/2014/main" id="{9E63535F-36C2-4E8C-943F-4B7C8D671B83}"/>
                    </a:ext>
                  </a:extLst>
                </p:cNvPr>
                <p:cNvSpPr txBox="1"/>
                <p:nvPr/>
              </p:nvSpPr>
              <p:spPr>
                <a:xfrm>
                  <a:off x="6808495" y="5064620"/>
                  <a:ext cx="368227"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208" name="文本框 12">
                  <a:extLst>
                    <a:ext uri="{FF2B5EF4-FFF2-40B4-BE49-F238E27FC236}">
                      <a16:creationId xmlns:a16="http://schemas.microsoft.com/office/drawing/2014/main" id="{5E9E2EF3-C1CD-4ACC-B0BE-DFD9255DF3AD}"/>
                    </a:ext>
                  </a:extLst>
                </p:cNvPr>
                <p:cNvSpPr txBox="1"/>
                <p:nvPr/>
              </p:nvSpPr>
              <p:spPr>
                <a:xfrm>
                  <a:off x="8046758" y="4763647"/>
                  <a:ext cx="368227"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mc:AlternateContent xmlns:mc="http://schemas.openxmlformats.org/markup-compatibility/2006" xmlns:a14="http://schemas.microsoft.com/office/drawing/2010/main">
          <mc:Choice Requires="a14">
            <p:sp>
              <p:nvSpPr>
                <p:cNvPr id="196" name="文本框 195">
                  <a:extLst>
                    <a:ext uri="{FF2B5EF4-FFF2-40B4-BE49-F238E27FC236}">
                      <a16:creationId xmlns:a16="http://schemas.microsoft.com/office/drawing/2014/main" id="{22C8C876-54C5-4CF0-A98C-F10A0948097F}"/>
                    </a:ext>
                  </a:extLst>
                </p:cNvPr>
                <p:cNvSpPr txBox="1"/>
                <p:nvPr/>
              </p:nvSpPr>
              <p:spPr>
                <a:xfrm>
                  <a:off x="3432311" y="2460028"/>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96" name="文本框 195">
                  <a:extLst>
                    <a:ext uri="{FF2B5EF4-FFF2-40B4-BE49-F238E27FC236}">
                      <a16:creationId xmlns:a16="http://schemas.microsoft.com/office/drawing/2014/main" id="{22C8C876-54C5-4CF0-A98C-F10A0948097F}"/>
                    </a:ext>
                  </a:extLst>
                </p:cNvPr>
                <p:cNvSpPr txBox="1">
                  <a:spLocks noRot="1" noChangeAspect="1" noMove="1" noResize="1" noEditPoints="1" noAdjustHandles="1" noChangeArrowheads="1" noChangeShapeType="1" noTextEdit="1"/>
                </p:cNvSpPr>
                <p:nvPr/>
              </p:nvSpPr>
              <p:spPr>
                <a:xfrm>
                  <a:off x="3432311" y="2460028"/>
                  <a:ext cx="264470" cy="24365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7" name="文本框 196">
                  <a:extLst>
                    <a:ext uri="{FF2B5EF4-FFF2-40B4-BE49-F238E27FC236}">
                      <a16:creationId xmlns:a16="http://schemas.microsoft.com/office/drawing/2014/main" id="{E2F1C119-3C6D-4ABC-83C6-7998A74F5FA4}"/>
                    </a:ext>
                  </a:extLst>
                </p:cNvPr>
                <p:cNvSpPr txBox="1"/>
                <p:nvPr/>
              </p:nvSpPr>
              <p:spPr>
                <a:xfrm>
                  <a:off x="2535488" y="2643005"/>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97" name="文本框 196">
                  <a:extLst>
                    <a:ext uri="{FF2B5EF4-FFF2-40B4-BE49-F238E27FC236}">
                      <a16:creationId xmlns:a16="http://schemas.microsoft.com/office/drawing/2014/main" id="{E2F1C119-3C6D-4ABC-83C6-7998A74F5FA4}"/>
                    </a:ext>
                  </a:extLst>
                </p:cNvPr>
                <p:cNvSpPr txBox="1">
                  <a:spLocks noRot="1" noChangeAspect="1" noMove="1" noResize="1" noEditPoints="1" noAdjustHandles="1" noChangeArrowheads="1" noChangeShapeType="1" noTextEdit="1"/>
                </p:cNvSpPr>
                <p:nvPr/>
              </p:nvSpPr>
              <p:spPr>
                <a:xfrm>
                  <a:off x="2535488" y="2643005"/>
                  <a:ext cx="264470" cy="243655"/>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8" name="文本框 197">
                  <a:extLst>
                    <a:ext uri="{FF2B5EF4-FFF2-40B4-BE49-F238E27FC236}">
                      <a16:creationId xmlns:a16="http://schemas.microsoft.com/office/drawing/2014/main" id="{F779AADA-1468-4D0C-A0F2-2EF34412134F}"/>
                    </a:ext>
                  </a:extLst>
                </p:cNvPr>
                <p:cNvSpPr txBox="1"/>
                <p:nvPr/>
              </p:nvSpPr>
              <p:spPr>
                <a:xfrm>
                  <a:off x="2530714" y="1865093"/>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98" name="文本框 197">
                  <a:extLst>
                    <a:ext uri="{FF2B5EF4-FFF2-40B4-BE49-F238E27FC236}">
                      <a16:creationId xmlns:a16="http://schemas.microsoft.com/office/drawing/2014/main" id="{F779AADA-1468-4D0C-A0F2-2EF34412134F}"/>
                    </a:ext>
                  </a:extLst>
                </p:cNvPr>
                <p:cNvSpPr txBox="1">
                  <a:spLocks noRot="1" noChangeAspect="1" noMove="1" noResize="1" noEditPoints="1" noAdjustHandles="1" noChangeArrowheads="1" noChangeShapeType="1" noTextEdit="1"/>
                </p:cNvSpPr>
                <p:nvPr/>
              </p:nvSpPr>
              <p:spPr>
                <a:xfrm>
                  <a:off x="2530714" y="1865093"/>
                  <a:ext cx="264470" cy="243655"/>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9" name="文本框 198">
                  <a:extLst>
                    <a:ext uri="{FF2B5EF4-FFF2-40B4-BE49-F238E27FC236}">
                      <a16:creationId xmlns:a16="http://schemas.microsoft.com/office/drawing/2014/main" id="{7EA0E8C5-90D2-4632-A34C-89CA1FFB37D7}"/>
                    </a:ext>
                  </a:extLst>
                </p:cNvPr>
                <p:cNvSpPr txBox="1"/>
                <p:nvPr/>
              </p:nvSpPr>
              <p:spPr>
                <a:xfrm>
                  <a:off x="3442246" y="1643023"/>
                  <a:ext cx="264470" cy="243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199" name="文本框 198">
                  <a:extLst>
                    <a:ext uri="{FF2B5EF4-FFF2-40B4-BE49-F238E27FC236}">
                      <a16:creationId xmlns:a16="http://schemas.microsoft.com/office/drawing/2014/main" id="{7EA0E8C5-90D2-4632-A34C-89CA1FFB37D7}"/>
                    </a:ext>
                  </a:extLst>
                </p:cNvPr>
                <p:cNvSpPr txBox="1">
                  <a:spLocks noRot="1" noChangeAspect="1" noMove="1" noResize="1" noEditPoints="1" noAdjustHandles="1" noChangeArrowheads="1" noChangeShapeType="1" noTextEdit="1"/>
                </p:cNvSpPr>
                <p:nvPr/>
              </p:nvSpPr>
              <p:spPr>
                <a:xfrm>
                  <a:off x="3442246" y="1643023"/>
                  <a:ext cx="264470" cy="243655"/>
                </a:xfrm>
                <a:prstGeom prst="rect">
                  <a:avLst/>
                </a:prstGeom>
                <a:blipFill>
                  <a:blip r:embed="rId8"/>
                  <a:stretch>
                    <a:fillRect/>
                  </a:stretch>
                </a:blipFill>
              </p:spPr>
              <p:txBody>
                <a:bodyPr/>
                <a:lstStyle/>
                <a:p>
                  <a:r>
                    <a:rPr lang="zh-CN" altLang="en-US">
                      <a:noFill/>
                    </a:rPr>
                    <a:t> </a:t>
                  </a:r>
                </a:p>
              </p:txBody>
            </p:sp>
          </mc:Fallback>
        </mc:AlternateContent>
      </p:grpSp>
      <p:grpSp>
        <p:nvGrpSpPr>
          <p:cNvPr id="227" name="组合 226">
            <a:extLst>
              <a:ext uri="{FF2B5EF4-FFF2-40B4-BE49-F238E27FC236}">
                <a16:creationId xmlns:a16="http://schemas.microsoft.com/office/drawing/2014/main" id="{E54A89D0-8024-4A0B-847F-8A95E376E777}"/>
              </a:ext>
            </a:extLst>
          </p:cNvPr>
          <p:cNvGrpSpPr/>
          <p:nvPr/>
        </p:nvGrpSpPr>
        <p:grpSpPr>
          <a:xfrm>
            <a:off x="5919435" y="1110179"/>
            <a:ext cx="2668038" cy="2350117"/>
            <a:chOff x="6701267" y="1159267"/>
            <a:chExt cx="2183130" cy="1922989"/>
          </a:xfrm>
        </p:grpSpPr>
        <p:grpSp>
          <p:nvGrpSpPr>
            <p:cNvPr id="228" name="组合 227">
              <a:extLst>
                <a:ext uri="{FF2B5EF4-FFF2-40B4-BE49-F238E27FC236}">
                  <a16:creationId xmlns:a16="http://schemas.microsoft.com/office/drawing/2014/main" id="{FA7DDCC8-C0AB-4E07-9BCA-6A6C9E7009CD}"/>
                </a:ext>
              </a:extLst>
            </p:cNvPr>
            <p:cNvGrpSpPr/>
            <p:nvPr/>
          </p:nvGrpSpPr>
          <p:grpSpPr>
            <a:xfrm>
              <a:off x="6701267" y="2245640"/>
              <a:ext cx="903577" cy="836616"/>
              <a:chOff x="6785775" y="4250307"/>
              <a:chExt cx="1623964" cy="1503624"/>
            </a:xfrm>
          </p:grpSpPr>
          <p:sp>
            <p:nvSpPr>
              <p:cNvPr id="251" name="任意多边形 22">
                <a:extLst>
                  <a:ext uri="{FF2B5EF4-FFF2-40B4-BE49-F238E27FC236}">
                    <a16:creationId xmlns:a16="http://schemas.microsoft.com/office/drawing/2014/main" id="{F8D51ED5-1132-4B91-BA92-899D5B9AD0FA}"/>
                  </a:ext>
                </a:extLst>
              </p:cNvPr>
              <p:cNvSpPr/>
              <p:nvPr/>
            </p:nvSpPr>
            <p:spPr>
              <a:xfrm>
                <a:off x="6785775" y="4261412"/>
                <a:ext cx="1579557"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252" name="文本框 9">
                <a:extLst>
                  <a:ext uri="{FF2B5EF4-FFF2-40B4-BE49-F238E27FC236}">
                    <a16:creationId xmlns:a16="http://schemas.microsoft.com/office/drawing/2014/main" id="{5AFEE71C-9A74-44F4-BCD4-FB3B59E3377C}"/>
                  </a:ext>
                </a:extLst>
              </p:cNvPr>
              <p:cNvSpPr txBox="1"/>
              <p:nvPr/>
            </p:nvSpPr>
            <p:spPr>
              <a:xfrm>
                <a:off x="7895874" y="4250307"/>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253" name="文本框 10">
                <a:extLst>
                  <a:ext uri="{FF2B5EF4-FFF2-40B4-BE49-F238E27FC236}">
                    <a16:creationId xmlns:a16="http://schemas.microsoft.com/office/drawing/2014/main" id="{AFBF0167-C06D-4D92-874A-800D9A6277A1}"/>
                  </a:ext>
                </a:extLst>
              </p:cNvPr>
              <p:cNvSpPr txBox="1"/>
              <p:nvPr/>
            </p:nvSpPr>
            <p:spPr>
              <a:xfrm>
                <a:off x="7858716" y="5391361"/>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254" name="文本框 11">
                <a:extLst>
                  <a:ext uri="{FF2B5EF4-FFF2-40B4-BE49-F238E27FC236}">
                    <a16:creationId xmlns:a16="http://schemas.microsoft.com/office/drawing/2014/main" id="{D6A963FA-80AB-4EEF-9203-30A003FCCE07}"/>
                  </a:ext>
                </a:extLst>
              </p:cNvPr>
              <p:cNvSpPr txBox="1"/>
              <p:nvPr/>
            </p:nvSpPr>
            <p:spPr>
              <a:xfrm>
                <a:off x="6838024" y="5070435"/>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255" name="文本框 12">
                <a:extLst>
                  <a:ext uri="{FF2B5EF4-FFF2-40B4-BE49-F238E27FC236}">
                    <a16:creationId xmlns:a16="http://schemas.microsoft.com/office/drawing/2014/main" id="{DC615247-E75D-4803-8948-8AD7E786314C}"/>
                  </a:ext>
                </a:extLst>
              </p:cNvPr>
              <p:cNvSpPr txBox="1"/>
              <p:nvPr/>
            </p:nvSpPr>
            <p:spPr>
              <a:xfrm>
                <a:off x="8041512" y="4725201"/>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229" name="组合 228">
              <a:extLst>
                <a:ext uri="{FF2B5EF4-FFF2-40B4-BE49-F238E27FC236}">
                  <a16:creationId xmlns:a16="http://schemas.microsoft.com/office/drawing/2014/main" id="{584C3E4E-1D45-42D4-ABF6-D2C8561F161D}"/>
                </a:ext>
              </a:extLst>
            </p:cNvPr>
            <p:cNvGrpSpPr/>
            <p:nvPr/>
          </p:nvGrpSpPr>
          <p:grpSpPr>
            <a:xfrm>
              <a:off x="7592305" y="2043306"/>
              <a:ext cx="918186" cy="836620"/>
              <a:chOff x="6785775" y="4250304"/>
              <a:chExt cx="1650220" cy="1503631"/>
            </a:xfrm>
          </p:grpSpPr>
          <p:sp>
            <p:nvSpPr>
              <p:cNvPr id="246" name="任意多边形 22">
                <a:extLst>
                  <a:ext uri="{FF2B5EF4-FFF2-40B4-BE49-F238E27FC236}">
                    <a16:creationId xmlns:a16="http://schemas.microsoft.com/office/drawing/2014/main" id="{59D88BC1-72F3-4B4F-9FCC-BDC6F0A9678A}"/>
                  </a:ext>
                </a:extLst>
              </p:cNvPr>
              <p:cNvSpPr/>
              <p:nvPr/>
            </p:nvSpPr>
            <p:spPr>
              <a:xfrm>
                <a:off x="6785775" y="4261412"/>
                <a:ext cx="1579563"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247" name="文本框 9">
                <a:extLst>
                  <a:ext uri="{FF2B5EF4-FFF2-40B4-BE49-F238E27FC236}">
                    <a16:creationId xmlns:a16="http://schemas.microsoft.com/office/drawing/2014/main" id="{57493400-ADB0-4E5B-9902-9CD22555A32E}"/>
                  </a:ext>
                </a:extLst>
              </p:cNvPr>
              <p:cNvSpPr txBox="1"/>
              <p:nvPr/>
            </p:nvSpPr>
            <p:spPr>
              <a:xfrm>
                <a:off x="7894065" y="4250304"/>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248" name="文本框 10">
                <a:extLst>
                  <a:ext uri="{FF2B5EF4-FFF2-40B4-BE49-F238E27FC236}">
                    <a16:creationId xmlns:a16="http://schemas.microsoft.com/office/drawing/2014/main" id="{08EBF1BA-FF2D-4A82-814A-0D7D083A241A}"/>
                  </a:ext>
                </a:extLst>
              </p:cNvPr>
              <p:cNvSpPr txBox="1"/>
              <p:nvPr/>
            </p:nvSpPr>
            <p:spPr>
              <a:xfrm>
                <a:off x="7856896" y="5391365"/>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249" name="文本框 11">
                <a:extLst>
                  <a:ext uri="{FF2B5EF4-FFF2-40B4-BE49-F238E27FC236}">
                    <a16:creationId xmlns:a16="http://schemas.microsoft.com/office/drawing/2014/main" id="{BEE2B7B7-F955-4C75-83AA-B011759CA445}"/>
                  </a:ext>
                </a:extLst>
              </p:cNvPr>
              <p:cNvSpPr txBox="1"/>
              <p:nvPr/>
            </p:nvSpPr>
            <p:spPr>
              <a:xfrm>
                <a:off x="6808483" y="5076039"/>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250" name="文本框 12">
                <a:extLst>
                  <a:ext uri="{FF2B5EF4-FFF2-40B4-BE49-F238E27FC236}">
                    <a16:creationId xmlns:a16="http://schemas.microsoft.com/office/drawing/2014/main" id="{A5909272-3178-40D7-B02C-F69B91CB193F}"/>
                  </a:ext>
                </a:extLst>
              </p:cNvPr>
              <p:cNvSpPr txBox="1"/>
              <p:nvPr/>
            </p:nvSpPr>
            <p:spPr>
              <a:xfrm>
                <a:off x="8067768" y="4775065"/>
                <a:ext cx="368227" cy="3625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230" name="组合 229">
              <a:extLst>
                <a:ext uri="{FF2B5EF4-FFF2-40B4-BE49-F238E27FC236}">
                  <a16:creationId xmlns:a16="http://schemas.microsoft.com/office/drawing/2014/main" id="{20CBC1B0-CBA6-45EB-883E-FF2BF252C1EC}"/>
                </a:ext>
              </a:extLst>
            </p:cNvPr>
            <p:cNvGrpSpPr/>
            <p:nvPr/>
          </p:nvGrpSpPr>
          <p:grpSpPr>
            <a:xfrm rot="20070304" flipH="1">
              <a:off x="7076831" y="1360033"/>
              <a:ext cx="919135" cy="818421"/>
              <a:chOff x="6804652" y="4257138"/>
              <a:chExt cx="1651923" cy="1470919"/>
            </a:xfrm>
          </p:grpSpPr>
          <p:sp>
            <p:nvSpPr>
              <p:cNvPr id="241" name="任意多边形 22">
                <a:extLst>
                  <a:ext uri="{FF2B5EF4-FFF2-40B4-BE49-F238E27FC236}">
                    <a16:creationId xmlns:a16="http://schemas.microsoft.com/office/drawing/2014/main" id="{48EE87F4-2F8B-4E71-9883-0F6C7FD24BBE}"/>
                  </a:ext>
                </a:extLst>
              </p:cNvPr>
              <p:cNvSpPr/>
              <p:nvPr/>
            </p:nvSpPr>
            <p:spPr>
              <a:xfrm>
                <a:off x="6804652" y="4257138"/>
                <a:ext cx="1579561"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242" name="文本框 9">
                <a:extLst>
                  <a:ext uri="{FF2B5EF4-FFF2-40B4-BE49-F238E27FC236}">
                    <a16:creationId xmlns:a16="http://schemas.microsoft.com/office/drawing/2014/main" id="{6CCC44F8-58CC-4493-A73F-00093E51F406}"/>
                  </a:ext>
                </a:extLst>
              </p:cNvPr>
              <p:cNvSpPr txBox="1"/>
              <p:nvPr/>
            </p:nvSpPr>
            <p:spPr>
              <a:xfrm rot="20070304">
                <a:off x="7922463" y="4258817"/>
                <a:ext cx="368226"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243" name="文本框 10">
                <a:extLst>
                  <a:ext uri="{FF2B5EF4-FFF2-40B4-BE49-F238E27FC236}">
                    <a16:creationId xmlns:a16="http://schemas.microsoft.com/office/drawing/2014/main" id="{12C2B303-96DB-4EF5-A577-3C47B8B9EBC6}"/>
                  </a:ext>
                </a:extLst>
              </p:cNvPr>
              <p:cNvSpPr txBox="1"/>
              <p:nvPr/>
            </p:nvSpPr>
            <p:spPr>
              <a:xfrm rot="20070304">
                <a:off x="7868893" y="5365488"/>
                <a:ext cx="368226"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244" name="文本框 11">
                <a:extLst>
                  <a:ext uri="{FF2B5EF4-FFF2-40B4-BE49-F238E27FC236}">
                    <a16:creationId xmlns:a16="http://schemas.microsoft.com/office/drawing/2014/main" id="{6D143E35-4384-4D04-B33D-DB2CA2F23217}"/>
                  </a:ext>
                </a:extLst>
              </p:cNvPr>
              <p:cNvSpPr txBox="1"/>
              <p:nvPr/>
            </p:nvSpPr>
            <p:spPr>
              <a:xfrm rot="20070304">
                <a:off x="6866894" y="5059157"/>
                <a:ext cx="368226"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245" name="文本框 12">
                <a:extLst>
                  <a:ext uri="{FF2B5EF4-FFF2-40B4-BE49-F238E27FC236}">
                    <a16:creationId xmlns:a16="http://schemas.microsoft.com/office/drawing/2014/main" id="{E3D5E710-CB43-4947-ABD2-A7B30DDBCB5A}"/>
                  </a:ext>
                </a:extLst>
              </p:cNvPr>
              <p:cNvSpPr txBox="1"/>
              <p:nvPr/>
            </p:nvSpPr>
            <p:spPr>
              <a:xfrm rot="20070304">
                <a:off x="8088348" y="4745088"/>
                <a:ext cx="368227"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231" name="组合 230">
              <a:extLst>
                <a:ext uri="{FF2B5EF4-FFF2-40B4-BE49-F238E27FC236}">
                  <a16:creationId xmlns:a16="http://schemas.microsoft.com/office/drawing/2014/main" id="{F1CEA3CA-DB2C-49C2-8EB4-BA7062AB4058}"/>
                </a:ext>
              </a:extLst>
            </p:cNvPr>
            <p:cNvGrpSpPr/>
            <p:nvPr/>
          </p:nvGrpSpPr>
          <p:grpSpPr>
            <a:xfrm rot="20070304" flipH="1">
              <a:off x="7953788" y="1159267"/>
              <a:ext cx="930609" cy="817479"/>
              <a:chOff x="6804645" y="4248984"/>
              <a:chExt cx="1672545" cy="1469224"/>
            </a:xfrm>
          </p:grpSpPr>
          <p:sp>
            <p:nvSpPr>
              <p:cNvPr id="236" name="任意多边形 22">
                <a:extLst>
                  <a:ext uri="{FF2B5EF4-FFF2-40B4-BE49-F238E27FC236}">
                    <a16:creationId xmlns:a16="http://schemas.microsoft.com/office/drawing/2014/main" id="{732F0387-50C9-45C8-9B53-56D78243A99D}"/>
                  </a:ext>
                </a:extLst>
              </p:cNvPr>
              <p:cNvSpPr/>
              <p:nvPr/>
            </p:nvSpPr>
            <p:spPr>
              <a:xfrm>
                <a:off x="6804645" y="4257141"/>
                <a:ext cx="1579562" cy="1440688"/>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237" name="文本框 9">
                <a:extLst>
                  <a:ext uri="{FF2B5EF4-FFF2-40B4-BE49-F238E27FC236}">
                    <a16:creationId xmlns:a16="http://schemas.microsoft.com/office/drawing/2014/main" id="{12D17D53-FC2E-4F5B-881E-D41826248A6E}"/>
                  </a:ext>
                </a:extLst>
              </p:cNvPr>
              <p:cNvSpPr txBox="1"/>
              <p:nvPr/>
            </p:nvSpPr>
            <p:spPr>
              <a:xfrm rot="20070304">
                <a:off x="7943079" y="4248984"/>
                <a:ext cx="368227" cy="3625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238" name="文本框 10">
                <a:extLst>
                  <a:ext uri="{FF2B5EF4-FFF2-40B4-BE49-F238E27FC236}">
                    <a16:creationId xmlns:a16="http://schemas.microsoft.com/office/drawing/2014/main" id="{9E0DFC84-874B-40C1-97B6-D5A521C9AD66}"/>
                  </a:ext>
                </a:extLst>
              </p:cNvPr>
              <p:cNvSpPr txBox="1"/>
              <p:nvPr/>
            </p:nvSpPr>
            <p:spPr>
              <a:xfrm rot="20070304">
                <a:off x="7889522" y="5355640"/>
                <a:ext cx="368227" cy="36256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239" name="文本框 11">
                <a:extLst>
                  <a:ext uri="{FF2B5EF4-FFF2-40B4-BE49-F238E27FC236}">
                    <a16:creationId xmlns:a16="http://schemas.microsoft.com/office/drawing/2014/main" id="{D80D48A8-1D75-412F-B2CD-727468493B5F}"/>
                  </a:ext>
                </a:extLst>
              </p:cNvPr>
              <p:cNvSpPr txBox="1"/>
              <p:nvPr/>
            </p:nvSpPr>
            <p:spPr>
              <a:xfrm rot="20070304">
                <a:off x="6887508" y="5049309"/>
                <a:ext cx="368227" cy="36256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240" name="文本框 12">
                <a:extLst>
                  <a:ext uri="{FF2B5EF4-FFF2-40B4-BE49-F238E27FC236}">
                    <a16:creationId xmlns:a16="http://schemas.microsoft.com/office/drawing/2014/main" id="{33E75513-48BF-469F-A4B3-CFB7E511904D}"/>
                  </a:ext>
                </a:extLst>
              </p:cNvPr>
              <p:cNvSpPr txBox="1"/>
              <p:nvPr/>
            </p:nvSpPr>
            <p:spPr>
              <a:xfrm rot="20070304">
                <a:off x="8108963" y="4735249"/>
                <a:ext cx="368227" cy="36256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232" name="文本框 231">
                  <a:extLst>
                    <a:ext uri="{FF2B5EF4-FFF2-40B4-BE49-F238E27FC236}">
                      <a16:creationId xmlns:a16="http://schemas.microsoft.com/office/drawing/2014/main" id="{B837C07B-3673-4F02-A27A-4025F7CA1CA4}"/>
                    </a:ext>
                  </a:extLst>
                </p:cNvPr>
                <p:cNvSpPr txBox="1"/>
                <p:nvPr/>
              </p:nvSpPr>
              <p:spPr>
                <a:xfrm>
                  <a:off x="7383312" y="1718409"/>
                  <a:ext cx="264470" cy="2436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232" name="文本框 231">
                  <a:extLst>
                    <a:ext uri="{FF2B5EF4-FFF2-40B4-BE49-F238E27FC236}">
                      <a16:creationId xmlns:a16="http://schemas.microsoft.com/office/drawing/2014/main" id="{B837C07B-3673-4F02-A27A-4025F7CA1CA4}"/>
                    </a:ext>
                  </a:extLst>
                </p:cNvPr>
                <p:cNvSpPr txBox="1">
                  <a:spLocks noRot="1" noChangeAspect="1" noMove="1" noResize="1" noEditPoints="1" noAdjustHandles="1" noChangeArrowheads="1" noChangeShapeType="1" noTextEdit="1"/>
                </p:cNvSpPr>
                <p:nvPr/>
              </p:nvSpPr>
              <p:spPr>
                <a:xfrm>
                  <a:off x="7383312" y="1718409"/>
                  <a:ext cx="264470" cy="243654"/>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3" name="文本框 232">
                  <a:extLst>
                    <a:ext uri="{FF2B5EF4-FFF2-40B4-BE49-F238E27FC236}">
                      <a16:creationId xmlns:a16="http://schemas.microsoft.com/office/drawing/2014/main" id="{8ACCA0CE-BC48-48FF-8647-7C68D50F62FD}"/>
                    </a:ext>
                  </a:extLst>
                </p:cNvPr>
                <p:cNvSpPr txBox="1"/>
                <p:nvPr/>
              </p:nvSpPr>
              <p:spPr>
                <a:xfrm>
                  <a:off x="7121833" y="2596194"/>
                  <a:ext cx="264470" cy="2436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233" name="文本框 232">
                  <a:extLst>
                    <a:ext uri="{FF2B5EF4-FFF2-40B4-BE49-F238E27FC236}">
                      <a16:creationId xmlns:a16="http://schemas.microsoft.com/office/drawing/2014/main" id="{8ACCA0CE-BC48-48FF-8647-7C68D50F62FD}"/>
                    </a:ext>
                  </a:extLst>
                </p:cNvPr>
                <p:cNvSpPr txBox="1">
                  <a:spLocks noRot="1" noChangeAspect="1" noMove="1" noResize="1" noEditPoints="1" noAdjustHandles="1" noChangeArrowheads="1" noChangeShapeType="1" noTextEdit="1"/>
                </p:cNvSpPr>
                <p:nvPr/>
              </p:nvSpPr>
              <p:spPr>
                <a:xfrm>
                  <a:off x="7121833" y="2596194"/>
                  <a:ext cx="264470" cy="243654"/>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4" name="文本框 233">
                  <a:extLst>
                    <a:ext uri="{FF2B5EF4-FFF2-40B4-BE49-F238E27FC236}">
                      <a16:creationId xmlns:a16="http://schemas.microsoft.com/office/drawing/2014/main" id="{50C756BC-5F1B-4D5F-971E-AA21C6E41E3F}"/>
                    </a:ext>
                  </a:extLst>
                </p:cNvPr>
                <p:cNvSpPr txBox="1"/>
                <p:nvPr/>
              </p:nvSpPr>
              <p:spPr>
                <a:xfrm>
                  <a:off x="8021127" y="2381397"/>
                  <a:ext cx="264470" cy="2436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234" name="文本框 233">
                  <a:extLst>
                    <a:ext uri="{FF2B5EF4-FFF2-40B4-BE49-F238E27FC236}">
                      <a16:creationId xmlns:a16="http://schemas.microsoft.com/office/drawing/2014/main" id="{50C756BC-5F1B-4D5F-971E-AA21C6E41E3F}"/>
                    </a:ext>
                  </a:extLst>
                </p:cNvPr>
                <p:cNvSpPr txBox="1">
                  <a:spLocks noRot="1" noChangeAspect="1" noMove="1" noResize="1" noEditPoints="1" noAdjustHandles="1" noChangeArrowheads="1" noChangeShapeType="1" noTextEdit="1"/>
                </p:cNvSpPr>
                <p:nvPr/>
              </p:nvSpPr>
              <p:spPr>
                <a:xfrm>
                  <a:off x="8021127" y="2381397"/>
                  <a:ext cx="264470" cy="243654"/>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5" name="文本框 234">
                  <a:extLst>
                    <a:ext uri="{FF2B5EF4-FFF2-40B4-BE49-F238E27FC236}">
                      <a16:creationId xmlns:a16="http://schemas.microsoft.com/office/drawing/2014/main" id="{9CA3B831-6D6D-4970-BC08-AE07CA82CA94}"/>
                    </a:ext>
                  </a:extLst>
                </p:cNvPr>
                <p:cNvSpPr txBox="1"/>
                <p:nvPr/>
              </p:nvSpPr>
              <p:spPr>
                <a:xfrm>
                  <a:off x="8261229" y="1501588"/>
                  <a:ext cx="264470" cy="2436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235" name="文本框 234">
                  <a:extLst>
                    <a:ext uri="{FF2B5EF4-FFF2-40B4-BE49-F238E27FC236}">
                      <a16:creationId xmlns:a16="http://schemas.microsoft.com/office/drawing/2014/main" id="{9CA3B831-6D6D-4970-BC08-AE07CA82CA94}"/>
                    </a:ext>
                  </a:extLst>
                </p:cNvPr>
                <p:cNvSpPr txBox="1">
                  <a:spLocks noRot="1" noChangeAspect="1" noMove="1" noResize="1" noEditPoints="1" noAdjustHandles="1" noChangeArrowheads="1" noChangeShapeType="1" noTextEdit="1"/>
                </p:cNvSpPr>
                <p:nvPr/>
              </p:nvSpPr>
              <p:spPr>
                <a:xfrm>
                  <a:off x="8261229" y="1501588"/>
                  <a:ext cx="264470" cy="243654"/>
                </a:xfrm>
                <a:prstGeom prst="rect">
                  <a:avLst/>
                </a:prstGeom>
                <a:blipFill>
                  <a:blip r:embed="rId13"/>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15720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D7D4DCD-08AF-4D10-8ACE-2FC619C02396}"/>
              </a:ext>
            </a:extLst>
          </p:cNvPr>
          <p:cNvGrpSpPr/>
          <p:nvPr/>
        </p:nvGrpSpPr>
        <p:grpSpPr>
          <a:xfrm>
            <a:off x="6111577" y="4125612"/>
            <a:ext cx="2184428" cy="1959004"/>
            <a:chOff x="6712955" y="1168062"/>
            <a:chExt cx="2184428" cy="1959004"/>
          </a:xfrm>
        </p:grpSpPr>
        <p:grpSp>
          <p:nvGrpSpPr>
            <p:cNvPr id="742" name="组合 741">
              <a:extLst>
                <a:ext uri="{FF2B5EF4-FFF2-40B4-BE49-F238E27FC236}">
                  <a16:creationId xmlns:a16="http://schemas.microsoft.com/office/drawing/2014/main" id="{62D875FC-6F4A-4CE0-8667-53E6C2ED1735}"/>
                </a:ext>
              </a:extLst>
            </p:cNvPr>
            <p:cNvGrpSpPr/>
            <p:nvPr/>
          </p:nvGrpSpPr>
          <p:grpSpPr>
            <a:xfrm>
              <a:off x="6712955" y="2245641"/>
              <a:ext cx="943803" cy="881425"/>
              <a:chOff x="6806790" y="4250307"/>
              <a:chExt cx="1696263" cy="1584157"/>
            </a:xfrm>
          </p:grpSpPr>
          <p:sp>
            <p:nvSpPr>
              <p:cNvPr id="743" name="任意多边形 22">
                <a:extLst>
                  <a:ext uri="{FF2B5EF4-FFF2-40B4-BE49-F238E27FC236}">
                    <a16:creationId xmlns:a16="http://schemas.microsoft.com/office/drawing/2014/main" id="{1D4413E7-CC25-49D2-8101-8ED6CD95817D}"/>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744" name="文本框 9">
                <a:extLst>
                  <a:ext uri="{FF2B5EF4-FFF2-40B4-BE49-F238E27FC236}">
                    <a16:creationId xmlns:a16="http://schemas.microsoft.com/office/drawing/2014/main" id="{98BF5E06-4780-43D1-A26E-789F4998D1DA}"/>
                  </a:ext>
                </a:extLst>
              </p:cNvPr>
              <p:cNvSpPr txBox="1"/>
              <p:nvPr/>
            </p:nvSpPr>
            <p:spPr>
              <a:xfrm>
                <a:off x="7895874" y="4250307"/>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745" name="文本框 10">
                <a:extLst>
                  <a:ext uri="{FF2B5EF4-FFF2-40B4-BE49-F238E27FC236}">
                    <a16:creationId xmlns:a16="http://schemas.microsoft.com/office/drawing/2014/main" id="{8E6B52AD-E197-452A-B407-C907E9EBCAEB}"/>
                  </a:ext>
                </a:extLst>
              </p:cNvPr>
              <p:cNvSpPr txBox="1"/>
              <p:nvPr/>
            </p:nvSpPr>
            <p:spPr>
              <a:xfrm>
                <a:off x="7858716" y="5391362"/>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746" name="文本框 11">
                <a:extLst>
                  <a:ext uri="{FF2B5EF4-FFF2-40B4-BE49-F238E27FC236}">
                    <a16:creationId xmlns:a16="http://schemas.microsoft.com/office/drawing/2014/main" id="{3E194F89-2E97-426F-A285-5A14BD0D506E}"/>
                  </a:ext>
                </a:extLst>
              </p:cNvPr>
              <p:cNvSpPr txBox="1"/>
              <p:nvPr/>
            </p:nvSpPr>
            <p:spPr>
              <a:xfrm>
                <a:off x="6838025" y="5070435"/>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747" name="文本框 12">
                <a:extLst>
                  <a:ext uri="{FF2B5EF4-FFF2-40B4-BE49-F238E27FC236}">
                    <a16:creationId xmlns:a16="http://schemas.microsoft.com/office/drawing/2014/main" id="{338D3025-95AE-4CFD-AF7D-A3AFC67CC06C}"/>
                  </a:ext>
                </a:extLst>
              </p:cNvPr>
              <p:cNvSpPr txBox="1"/>
              <p:nvPr/>
            </p:nvSpPr>
            <p:spPr>
              <a:xfrm>
                <a:off x="8041512" y="4725201"/>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748" name="组合 747">
              <a:extLst>
                <a:ext uri="{FF2B5EF4-FFF2-40B4-BE49-F238E27FC236}">
                  <a16:creationId xmlns:a16="http://schemas.microsoft.com/office/drawing/2014/main" id="{BB93588D-4544-48EA-89D5-A8901A6EE0FF}"/>
                </a:ext>
              </a:extLst>
            </p:cNvPr>
            <p:cNvGrpSpPr/>
            <p:nvPr/>
          </p:nvGrpSpPr>
          <p:grpSpPr>
            <a:xfrm>
              <a:off x="7603993" y="2043307"/>
              <a:ext cx="946720" cy="881429"/>
              <a:chOff x="6806790" y="4250304"/>
              <a:chExt cx="1701505" cy="1584164"/>
            </a:xfrm>
          </p:grpSpPr>
          <p:sp>
            <p:nvSpPr>
              <p:cNvPr id="749" name="任意多边形 22">
                <a:extLst>
                  <a:ext uri="{FF2B5EF4-FFF2-40B4-BE49-F238E27FC236}">
                    <a16:creationId xmlns:a16="http://schemas.microsoft.com/office/drawing/2014/main" id="{0C53CCB5-235D-46A6-87BA-ACCA07723C0F}"/>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750" name="文本框 9">
                <a:extLst>
                  <a:ext uri="{FF2B5EF4-FFF2-40B4-BE49-F238E27FC236}">
                    <a16:creationId xmlns:a16="http://schemas.microsoft.com/office/drawing/2014/main" id="{5A82F322-EF46-4E06-A509-131EE5D77499}"/>
                  </a:ext>
                </a:extLst>
              </p:cNvPr>
              <p:cNvSpPr txBox="1"/>
              <p:nvPr/>
            </p:nvSpPr>
            <p:spPr>
              <a:xfrm>
                <a:off x="7873052" y="4250304"/>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751" name="文本框 10">
                <a:extLst>
                  <a:ext uri="{FF2B5EF4-FFF2-40B4-BE49-F238E27FC236}">
                    <a16:creationId xmlns:a16="http://schemas.microsoft.com/office/drawing/2014/main" id="{5305F335-D6AC-4E4D-A458-4DC1415C2B1C}"/>
                  </a:ext>
                </a:extLst>
              </p:cNvPr>
              <p:cNvSpPr txBox="1"/>
              <p:nvPr/>
            </p:nvSpPr>
            <p:spPr>
              <a:xfrm>
                <a:off x="7835881" y="5391366"/>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752" name="文本框 11">
                <a:extLst>
                  <a:ext uri="{FF2B5EF4-FFF2-40B4-BE49-F238E27FC236}">
                    <a16:creationId xmlns:a16="http://schemas.microsoft.com/office/drawing/2014/main" id="{753BC08E-0D0D-448E-A3AC-7D330658214E}"/>
                  </a:ext>
                </a:extLst>
              </p:cNvPr>
              <p:cNvSpPr txBox="1"/>
              <p:nvPr/>
            </p:nvSpPr>
            <p:spPr>
              <a:xfrm>
                <a:off x="6808483" y="5076039"/>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753" name="文本框 12">
                <a:extLst>
                  <a:ext uri="{FF2B5EF4-FFF2-40B4-BE49-F238E27FC236}">
                    <a16:creationId xmlns:a16="http://schemas.microsoft.com/office/drawing/2014/main" id="{AA059DD7-FD5A-4F2D-B673-B4216F8E74CC}"/>
                  </a:ext>
                </a:extLst>
              </p:cNvPr>
              <p:cNvSpPr txBox="1"/>
              <p:nvPr/>
            </p:nvSpPr>
            <p:spPr>
              <a:xfrm>
                <a:off x="8046754" y="4775065"/>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754" name="组合 753">
              <a:extLst>
                <a:ext uri="{FF2B5EF4-FFF2-40B4-BE49-F238E27FC236}">
                  <a16:creationId xmlns:a16="http://schemas.microsoft.com/office/drawing/2014/main" id="{7918FD84-C269-4004-A3BF-A2195AD3DE16}"/>
                </a:ext>
              </a:extLst>
            </p:cNvPr>
            <p:cNvGrpSpPr/>
            <p:nvPr/>
          </p:nvGrpSpPr>
          <p:grpSpPr>
            <a:xfrm rot="20070304" flipH="1">
              <a:off x="7078722" y="1368371"/>
              <a:ext cx="936422" cy="862294"/>
              <a:chOff x="6795457" y="4274978"/>
              <a:chExt cx="1682995" cy="1549772"/>
            </a:xfrm>
          </p:grpSpPr>
          <p:sp>
            <p:nvSpPr>
              <p:cNvPr id="755" name="任意多边形 22">
                <a:extLst>
                  <a:ext uri="{FF2B5EF4-FFF2-40B4-BE49-F238E27FC236}">
                    <a16:creationId xmlns:a16="http://schemas.microsoft.com/office/drawing/2014/main" id="{145D8E8C-3412-4440-BD44-413D72B86CF4}"/>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756" name="文本框 9">
                <a:extLst>
                  <a:ext uri="{FF2B5EF4-FFF2-40B4-BE49-F238E27FC236}">
                    <a16:creationId xmlns:a16="http://schemas.microsoft.com/office/drawing/2014/main" id="{1E94F45B-8444-4093-944D-1D3DD31E598E}"/>
                  </a:ext>
                </a:extLst>
              </p:cNvPr>
              <p:cNvSpPr txBox="1"/>
              <p:nvPr/>
            </p:nvSpPr>
            <p:spPr>
              <a:xfrm rot="20070304">
                <a:off x="7851024" y="4274978"/>
                <a:ext cx="461540"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757" name="文本框 10">
                <a:extLst>
                  <a:ext uri="{FF2B5EF4-FFF2-40B4-BE49-F238E27FC236}">
                    <a16:creationId xmlns:a16="http://schemas.microsoft.com/office/drawing/2014/main" id="{A195DEC9-9318-439A-B243-E0305C696D5B}"/>
                  </a:ext>
                </a:extLst>
              </p:cNvPr>
              <p:cNvSpPr txBox="1"/>
              <p:nvPr/>
            </p:nvSpPr>
            <p:spPr>
              <a:xfrm rot="20070304">
                <a:off x="7797456" y="5381648"/>
                <a:ext cx="461540"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758" name="文本框 11">
                <a:extLst>
                  <a:ext uri="{FF2B5EF4-FFF2-40B4-BE49-F238E27FC236}">
                    <a16:creationId xmlns:a16="http://schemas.microsoft.com/office/drawing/2014/main" id="{79D4AD24-2060-41CF-96A9-92384386802A}"/>
                  </a:ext>
                </a:extLst>
              </p:cNvPr>
              <p:cNvSpPr txBox="1"/>
              <p:nvPr/>
            </p:nvSpPr>
            <p:spPr>
              <a:xfrm rot="20070304">
                <a:off x="6795457" y="5075315"/>
                <a:ext cx="461540"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759" name="文本框 12">
                <a:extLst>
                  <a:ext uri="{FF2B5EF4-FFF2-40B4-BE49-F238E27FC236}">
                    <a16:creationId xmlns:a16="http://schemas.microsoft.com/office/drawing/2014/main" id="{6AA6ABF7-12D3-4AD4-8D48-E0A08C270D0F}"/>
                  </a:ext>
                </a:extLst>
              </p:cNvPr>
              <p:cNvSpPr txBox="1"/>
              <p:nvPr/>
            </p:nvSpPr>
            <p:spPr>
              <a:xfrm rot="20070304">
                <a:off x="8016912" y="4761248"/>
                <a:ext cx="461540"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760" name="组合 759">
              <a:extLst>
                <a:ext uri="{FF2B5EF4-FFF2-40B4-BE49-F238E27FC236}">
                  <a16:creationId xmlns:a16="http://schemas.microsoft.com/office/drawing/2014/main" id="{867ACDA0-F19E-432E-B911-F3561320043A}"/>
                </a:ext>
              </a:extLst>
            </p:cNvPr>
            <p:cNvGrpSpPr/>
            <p:nvPr/>
          </p:nvGrpSpPr>
          <p:grpSpPr>
            <a:xfrm rot="20070304" flipH="1">
              <a:off x="7955802" y="1168062"/>
              <a:ext cx="941581" cy="862290"/>
              <a:chOff x="6806790" y="4265148"/>
              <a:chExt cx="1692273" cy="1549765"/>
            </a:xfrm>
          </p:grpSpPr>
          <p:sp>
            <p:nvSpPr>
              <p:cNvPr id="761" name="任意多边形 22">
                <a:extLst>
                  <a:ext uri="{FF2B5EF4-FFF2-40B4-BE49-F238E27FC236}">
                    <a16:creationId xmlns:a16="http://schemas.microsoft.com/office/drawing/2014/main" id="{FC33E0D7-3CEF-4EC6-9590-C0CD5DF50519}"/>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762" name="文本框 9">
                <a:extLst>
                  <a:ext uri="{FF2B5EF4-FFF2-40B4-BE49-F238E27FC236}">
                    <a16:creationId xmlns:a16="http://schemas.microsoft.com/office/drawing/2014/main" id="{C6E6B2AA-EF99-4CA5-BF3A-FF6309688E97}"/>
                  </a:ext>
                </a:extLst>
              </p:cNvPr>
              <p:cNvSpPr txBox="1"/>
              <p:nvPr/>
            </p:nvSpPr>
            <p:spPr>
              <a:xfrm rot="20070304">
                <a:off x="7871639" y="4265148"/>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763" name="文本框 10">
                <a:extLst>
                  <a:ext uri="{FF2B5EF4-FFF2-40B4-BE49-F238E27FC236}">
                    <a16:creationId xmlns:a16="http://schemas.microsoft.com/office/drawing/2014/main" id="{F78300AB-042D-490B-9FAE-416FB6FA97FA}"/>
                  </a:ext>
                </a:extLst>
              </p:cNvPr>
              <p:cNvSpPr txBox="1"/>
              <p:nvPr/>
            </p:nvSpPr>
            <p:spPr>
              <a:xfrm rot="20070304">
                <a:off x="7818083" y="5371811"/>
                <a:ext cx="461542"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764" name="文本框 11">
                <a:extLst>
                  <a:ext uri="{FF2B5EF4-FFF2-40B4-BE49-F238E27FC236}">
                    <a16:creationId xmlns:a16="http://schemas.microsoft.com/office/drawing/2014/main" id="{3876D372-BB99-42A1-919B-1497C51D8627}"/>
                  </a:ext>
                </a:extLst>
              </p:cNvPr>
              <p:cNvSpPr txBox="1"/>
              <p:nvPr/>
            </p:nvSpPr>
            <p:spPr>
              <a:xfrm rot="20070304">
                <a:off x="6816070" y="5065481"/>
                <a:ext cx="461542"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765" name="文本框 12">
                <a:extLst>
                  <a:ext uri="{FF2B5EF4-FFF2-40B4-BE49-F238E27FC236}">
                    <a16:creationId xmlns:a16="http://schemas.microsoft.com/office/drawing/2014/main" id="{10ACDD1A-060D-4FA7-889D-E85E6D66F344}"/>
                  </a:ext>
                </a:extLst>
              </p:cNvPr>
              <p:cNvSpPr txBox="1"/>
              <p:nvPr/>
            </p:nvSpPr>
            <p:spPr>
              <a:xfrm rot="20070304">
                <a:off x="8037521" y="4751420"/>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766" name="文本框 765">
                  <a:extLst>
                    <a:ext uri="{FF2B5EF4-FFF2-40B4-BE49-F238E27FC236}">
                      <a16:creationId xmlns:a16="http://schemas.microsoft.com/office/drawing/2014/main" id="{573F79EE-5159-4CEE-8560-0B3EF76177A3}"/>
                    </a:ext>
                  </a:extLst>
                </p:cNvPr>
                <p:cNvSpPr txBox="1"/>
                <p:nvPr/>
              </p:nvSpPr>
              <p:spPr>
                <a:xfrm>
                  <a:off x="7383314" y="1718410"/>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766" name="文本框 765">
                  <a:extLst>
                    <a:ext uri="{FF2B5EF4-FFF2-40B4-BE49-F238E27FC236}">
                      <a16:creationId xmlns:a16="http://schemas.microsoft.com/office/drawing/2014/main" id="{573F79EE-5159-4CEE-8560-0B3EF76177A3}"/>
                    </a:ext>
                  </a:extLst>
                </p:cNvPr>
                <p:cNvSpPr txBox="1">
                  <a:spLocks noRot="1" noChangeAspect="1" noMove="1" noResize="1" noEditPoints="1" noAdjustHandles="1" noChangeArrowheads="1" noChangeShapeType="1" noTextEdit="1"/>
                </p:cNvSpPr>
                <p:nvPr/>
              </p:nvSpPr>
              <p:spPr>
                <a:xfrm>
                  <a:off x="7383314" y="1718410"/>
                  <a:ext cx="264470" cy="297774"/>
                </a:xfrm>
                <a:prstGeom prst="rect">
                  <a:avLst/>
                </a:prstGeom>
                <a:blipFill>
                  <a:blip r:embed="rId4"/>
                  <a:stretch>
                    <a:fillRect r="-232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9" name="文本框 868">
                  <a:extLst>
                    <a:ext uri="{FF2B5EF4-FFF2-40B4-BE49-F238E27FC236}">
                      <a16:creationId xmlns:a16="http://schemas.microsoft.com/office/drawing/2014/main" id="{415ED052-6EBB-4500-BFC4-BA764970E521}"/>
                    </a:ext>
                  </a:extLst>
                </p:cNvPr>
                <p:cNvSpPr txBox="1"/>
                <p:nvPr/>
              </p:nvSpPr>
              <p:spPr>
                <a:xfrm>
                  <a:off x="7121835" y="2596195"/>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69" name="文本框 868">
                  <a:extLst>
                    <a:ext uri="{FF2B5EF4-FFF2-40B4-BE49-F238E27FC236}">
                      <a16:creationId xmlns:a16="http://schemas.microsoft.com/office/drawing/2014/main" id="{415ED052-6EBB-4500-BFC4-BA764970E521}"/>
                    </a:ext>
                  </a:extLst>
                </p:cNvPr>
                <p:cNvSpPr txBox="1">
                  <a:spLocks noRot="1" noChangeAspect="1" noMove="1" noResize="1" noEditPoints="1" noAdjustHandles="1" noChangeArrowheads="1" noChangeShapeType="1" noTextEdit="1"/>
                </p:cNvSpPr>
                <p:nvPr/>
              </p:nvSpPr>
              <p:spPr>
                <a:xfrm>
                  <a:off x="7121835" y="2596195"/>
                  <a:ext cx="264470" cy="297774"/>
                </a:xfrm>
                <a:prstGeom prst="rect">
                  <a:avLst/>
                </a:prstGeom>
                <a:blipFill>
                  <a:blip r:embed="rId5"/>
                  <a:stretch>
                    <a:fillRect r="-232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0" name="文本框 869">
                  <a:extLst>
                    <a:ext uri="{FF2B5EF4-FFF2-40B4-BE49-F238E27FC236}">
                      <a16:creationId xmlns:a16="http://schemas.microsoft.com/office/drawing/2014/main" id="{19599ECD-FBAC-43EC-9EC7-1FB674B1633D}"/>
                    </a:ext>
                  </a:extLst>
                </p:cNvPr>
                <p:cNvSpPr txBox="1"/>
                <p:nvPr/>
              </p:nvSpPr>
              <p:spPr>
                <a:xfrm>
                  <a:off x="8021129" y="2381397"/>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70" name="文本框 869">
                  <a:extLst>
                    <a:ext uri="{FF2B5EF4-FFF2-40B4-BE49-F238E27FC236}">
                      <a16:creationId xmlns:a16="http://schemas.microsoft.com/office/drawing/2014/main" id="{19599ECD-FBAC-43EC-9EC7-1FB674B1633D}"/>
                    </a:ext>
                  </a:extLst>
                </p:cNvPr>
                <p:cNvSpPr txBox="1">
                  <a:spLocks noRot="1" noChangeAspect="1" noMove="1" noResize="1" noEditPoints="1" noAdjustHandles="1" noChangeArrowheads="1" noChangeShapeType="1" noTextEdit="1"/>
                </p:cNvSpPr>
                <p:nvPr/>
              </p:nvSpPr>
              <p:spPr>
                <a:xfrm>
                  <a:off x="8021129" y="2381397"/>
                  <a:ext cx="264470" cy="297774"/>
                </a:xfrm>
                <a:prstGeom prst="rect">
                  <a:avLst/>
                </a:prstGeom>
                <a:blipFill>
                  <a:blip r:embed="rId6"/>
                  <a:stretch>
                    <a:fillRect r="-20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1" name="文本框 870">
                  <a:extLst>
                    <a:ext uri="{FF2B5EF4-FFF2-40B4-BE49-F238E27FC236}">
                      <a16:creationId xmlns:a16="http://schemas.microsoft.com/office/drawing/2014/main" id="{8829387A-AB6F-4F56-B43F-DB9ED755671B}"/>
                    </a:ext>
                  </a:extLst>
                </p:cNvPr>
                <p:cNvSpPr txBox="1"/>
                <p:nvPr/>
              </p:nvSpPr>
              <p:spPr>
                <a:xfrm>
                  <a:off x="8261231" y="1501588"/>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71" name="文本框 870">
                  <a:extLst>
                    <a:ext uri="{FF2B5EF4-FFF2-40B4-BE49-F238E27FC236}">
                      <a16:creationId xmlns:a16="http://schemas.microsoft.com/office/drawing/2014/main" id="{8829387A-AB6F-4F56-B43F-DB9ED755671B}"/>
                    </a:ext>
                  </a:extLst>
                </p:cNvPr>
                <p:cNvSpPr txBox="1">
                  <a:spLocks noRot="1" noChangeAspect="1" noMove="1" noResize="1" noEditPoints="1" noAdjustHandles="1" noChangeArrowheads="1" noChangeShapeType="1" noTextEdit="1"/>
                </p:cNvSpPr>
                <p:nvPr/>
              </p:nvSpPr>
              <p:spPr>
                <a:xfrm>
                  <a:off x="8261231" y="1501588"/>
                  <a:ext cx="264470" cy="297774"/>
                </a:xfrm>
                <a:prstGeom prst="rect">
                  <a:avLst/>
                </a:prstGeom>
                <a:blipFill>
                  <a:blip r:embed="rId7"/>
                  <a:stretch>
                    <a:fillRect r="-23256"/>
                  </a:stretch>
                </a:blipFill>
              </p:spPr>
              <p:txBody>
                <a:bodyPr/>
                <a:lstStyle/>
                <a:p>
                  <a:r>
                    <a:rPr lang="zh-CN" altLang="en-US">
                      <a:noFill/>
                    </a:rPr>
                    <a:t> </a:t>
                  </a:r>
                </a:p>
              </p:txBody>
            </p:sp>
          </mc:Fallback>
        </mc:AlternateContent>
      </p:grpSp>
      <p:grpSp>
        <p:nvGrpSpPr>
          <p:cNvPr id="720" name="组合 719">
            <a:extLst>
              <a:ext uri="{FF2B5EF4-FFF2-40B4-BE49-F238E27FC236}">
                <a16:creationId xmlns:a16="http://schemas.microsoft.com/office/drawing/2014/main" id="{AF7DE624-0727-4A69-A1FE-4F6054442DDF}"/>
              </a:ext>
            </a:extLst>
          </p:cNvPr>
          <p:cNvGrpSpPr/>
          <p:nvPr/>
        </p:nvGrpSpPr>
        <p:grpSpPr>
          <a:xfrm>
            <a:off x="5997355" y="4130681"/>
            <a:ext cx="2404390" cy="1970854"/>
            <a:chOff x="15999948" y="2288579"/>
            <a:chExt cx="4321327" cy="3542149"/>
          </a:xfrm>
        </p:grpSpPr>
        <p:graphicFrame>
          <p:nvGraphicFramePr>
            <p:cNvPr id="721" name="对象 720">
              <a:extLst>
                <a:ext uri="{FF2B5EF4-FFF2-40B4-BE49-F238E27FC236}">
                  <a16:creationId xmlns:a16="http://schemas.microsoft.com/office/drawing/2014/main" id="{C019A169-C12B-4924-B5C5-F60BBE26B2F7}"/>
                </a:ext>
              </a:extLst>
            </p:cNvPr>
            <p:cNvGraphicFramePr>
              <a:graphicFrameLocks noChangeAspect="1"/>
            </p:cNvGraphicFramePr>
            <p:nvPr>
              <p:extLst>
                <p:ext uri="{D42A27DB-BD31-4B8C-83A1-F6EECF244321}">
                  <p14:modId xmlns:p14="http://schemas.microsoft.com/office/powerpoint/2010/main" val="2737188316"/>
                </p:ext>
              </p:extLst>
            </p:nvPr>
          </p:nvGraphicFramePr>
          <p:xfrm>
            <a:off x="15999948" y="2418471"/>
            <a:ext cx="4321327" cy="3412257"/>
          </p:xfrm>
          <a:graphic>
            <a:graphicData uri="http://schemas.openxmlformats.org/presentationml/2006/ole">
              <mc:AlternateContent xmlns:mc="http://schemas.openxmlformats.org/markup-compatibility/2006">
                <mc:Choice xmlns:v="urn:schemas-microsoft-com:vml" Requires="v">
                  <p:oleObj spid="_x0000_s26377" name="Artwork" r:id="rId8" imgW="13532760" imgH="10686600" progId="Adobe.Illustrator.22">
                    <p:embed/>
                  </p:oleObj>
                </mc:Choice>
                <mc:Fallback>
                  <p:oleObj name="Artwork" r:id="rId8" imgW="13532760" imgH="10686600" progId="Adobe.Illustrator.22">
                    <p:embed/>
                    <p:pic>
                      <p:nvPicPr>
                        <p:cNvPr id="721" name="对象 720">
                          <a:extLst>
                            <a:ext uri="{FF2B5EF4-FFF2-40B4-BE49-F238E27FC236}">
                              <a16:creationId xmlns:a16="http://schemas.microsoft.com/office/drawing/2014/main" id="{C019A169-C12B-4924-B5C5-F60BBE26B2F7}"/>
                            </a:ext>
                          </a:extLst>
                        </p:cNvPr>
                        <p:cNvPicPr/>
                        <p:nvPr/>
                      </p:nvPicPr>
                      <p:blipFill>
                        <a:blip r:embed="rId9"/>
                        <a:stretch>
                          <a:fillRect/>
                        </a:stretch>
                      </p:blipFill>
                      <p:spPr>
                        <a:xfrm>
                          <a:off x="15999948" y="2418471"/>
                          <a:ext cx="4321327" cy="3412257"/>
                        </a:xfrm>
                        <a:prstGeom prst="rect">
                          <a:avLst/>
                        </a:prstGeom>
                      </p:spPr>
                    </p:pic>
                  </p:oleObj>
                </mc:Fallback>
              </mc:AlternateContent>
            </a:graphicData>
          </a:graphic>
        </p:graphicFrame>
        <p:grpSp>
          <p:nvGrpSpPr>
            <p:cNvPr id="722" name="组合 721">
              <a:extLst>
                <a:ext uri="{FF2B5EF4-FFF2-40B4-BE49-F238E27FC236}">
                  <a16:creationId xmlns:a16="http://schemas.microsoft.com/office/drawing/2014/main" id="{EA96A5C5-45FB-439F-ABDA-7B013CAF187B}"/>
                </a:ext>
              </a:extLst>
            </p:cNvPr>
            <p:cNvGrpSpPr/>
            <p:nvPr/>
          </p:nvGrpSpPr>
          <p:grpSpPr>
            <a:xfrm>
              <a:off x="16196741" y="4279717"/>
              <a:ext cx="1590675" cy="1452560"/>
              <a:chOff x="1203467" y="3983040"/>
              <a:chExt cx="1590675" cy="1452560"/>
            </a:xfrm>
          </p:grpSpPr>
          <p:cxnSp>
            <p:nvCxnSpPr>
              <p:cNvPr id="738" name="直接连接符 737">
                <a:extLst>
                  <a:ext uri="{FF2B5EF4-FFF2-40B4-BE49-F238E27FC236}">
                    <a16:creationId xmlns:a16="http://schemas.microsoft.com/office/drawing/2014/main" id="{26537A2F-8D51-4269-9F38-7DC85E6A5225}"/>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9" name="直接连接符 738">
                <a:extLst>
                  <a:ext uri="{FF2B5EF4-FFF2-40B4-BE49-F238E27FC236}">
                    <a16:creationId xmlns:a16="http://schemas.microsoft.com/office/drawing/2014/main" id="{97C13765-A5FC-4D98-9EAA-0280183D6DBC}"/>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0" name="直接连接符 739">
                <a:extLst>
                  <a:ext uri="{FF2B5EF4-FFF2-40B4-BE49-F238E27FC236}">
                    <a16:creationId xmlns:a16="http://schemas.microsoft.com/office/drawing/2014/main" id="{C4ED5060-953D-4535-841F-6E56FBBB0C86}"/>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1" name="直接连接符 740">
                <a:extLst>
                  <a:ext uri="{FF2B5EF4-FFF2-40B4-BE49-F238E27FC236}">
                    <a16:creationId xmlns:a16="http://schemas.microsoft.com/office/drawing/2014/main" id="{D03B670A-0649-440B-80CA-415CCE1626ED}"/>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23" name="组合 722">
              <a:extLst>
                <a:ext uri="{FF2B5EF4-FFF2-40B4-BE49-F238E27FC236}">
                  <a16:creationId xmlns:a16="http://schemas.microsoft.com/office/drawing/2014/main" id="{C4B52E84-1594-4747-A085-EC6D3221E5FA}"/>
                </a:ext>
              </a:extLst>
            </p:cNvPr>
            <p:cNvGrpSpPr/>
            <p:nvPr/>
          </p:nvGrpSpPr>
          <p:grpSpPr>
            <a:xfrm>
              <a:off x="17811238" y="3902289"/>
              <a:ext cx="1590675" cy="1452560"/>
              <a:chOff x="1203467" y="3983040"/>
              <a:chExt cx="1590675" cy="1452560"/>
            </a:xfrm>
          </p:grpSpPr>
          <p:cxnSp>
            <p:nvCxnSpPr>
              <p:cNvPr id="734" name="直接连接符 733">
                <a:extLst>
                  <a:ext uri="{FF2B5EF4-FFF2-40B4-BE49-F238E27FC236}">
                    <a16:creationId xmlns:a16="http://schemas.microsoft.com/office/drawing/2014/main" id="{2164B1BF-C45D-44F1-A7DE-9533CE9E8EF8}"/>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5" name="直接连接符 734">
                <a:extLst>
                  <a:ext uri="{FF2B5EF4-FFF2-40B4-BE49-F238E27FC236}">
                    <a16:creationId xmlns:a16="http://schemas.microsoft.com/office/drawing/2014/main" id="{51D68D57-1886-4CB8-9D89-5534C4142F35}"/>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6" name="直接连接符 735">
                <a:extLst>
                  <a:ext uri="{FF2B5EF4-FFF2-40B4-BE49-F238E27FC236}">
                    <a16:creationId xmlns:a16="http://schemas.microsoft.com/office/drawing/2014/main" id="{A7929A8F-51B6-4967-89B9-D4B57871C4C8}"/>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7" name="直接连接符 736">
                <a:extLst>
                  <a:ext uri="{FF2B5EF4-FFF2-40B4-BE49-F238E27FC236}">
                    <a16:creationId xmlns:a16="http://schemas.microsoft.com/office/drawing/2014/main" id="{0AC67C49-16DC-4632-955E-C09EF8EEB7FF}"/>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24" name="组合 723">
              <a:extLst>
                <a:ext uri="{FF2B5EF4-FFF2-40B4-BE49-F238E27FC236}">
                  <a16:creationId xmlns:a16="http://schemas.microsoft.com/office/drawing/2014/main" id="{5B5526DD-F622-4A74-AD17-E5618CD1567D}"/>
                </a:ext>
              </a:extLst>
            </p:cNvPr>
            <p:cNvGrpSpPr/>
            <p:nvPr/>
          </p:nvGrpSpPr>
          <p:grpSpPr>
            <a:xfrm rot="9291662" flipV="1">
              <a:off x="16941617" y="2653611"/>
              <a:ext cx="1590675" cy="1452560"/>
              <a:chOff x="1203467" y="3983040"/>
              <a:chExt cx="1590675" cy="1452560"/>
            </a:xfrm>
          </p:grpSpPr>
          <p:cxnSp>
            <p:nvCxnSpPr>
              <p:cNvPr id="730" name="直接连接符 729">
                <a:extLst>
                  <a:ext uri="{FF2B5EF4-FFF2-40B4-BE49-F238E27FC236}">
                    <a16:creationId xmlns:a16="http://schemas.microsoft.com/office/drawing/2014/main" id="{3D363706-DB7E-418D-95A6-5E59189DEA09}"/>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1" name="直接连接符 730">
                <a:extLst>
                  <a:ext uri="{FF2B5EF4-FFF2-40B4-BE49-F238E27FC236}">
                    <a16:creationId xmlns:a16="http://schemas.microsoft.com/office/drawing/2014/main" id="{AE87806C-0D92-43C6-8E92-0EF50C4796C1}"/>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2" name="直接连接符 731">
                <a:extLst>
                  <a:ext uri="{FF2B5EF4-FFF2-40B4-BE49-F238E27FC236}">
                    <a16:creationId xmlns:a16="http://schemas.microsoft.com/office/drawing/2014/main" id="{1F7F98B5-D60C-48FA-9CA8-7B0A7DAB9177}"/>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3" name="直接连接符 732">
                <a:extLst>
                  <a:ext uri="{FF2B5EF4-FFF2-40B4-BE49-F238E27FC236}">
                    <a16:creationId xmlns:a16="http://schemas.microsoft.com/office/drawing/2014/main" id="{1B290920-1E88-4D86-AEF6-DBD074F4A7CD}"/>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25" name="组合 724">
              <a:extLst>
                <a:ext uri="{FF2B5EF4-FFF2-40B4-BE49-F238E27FC236}">
                  <a16:creationId xmlns:a16="http://schemas.microsoft.com/office/drawing/2014/main" id="{4105FF71-DA90-4571-97F3-F90DA433EC49}"/>
                </a:ext>
              </a:extLst>
            </p:cNvPr>
            <p:cNvGrpSpPr/>
            <p:nvPr/>
          </p:nvGrpSpPr>
          <p:grpSpPr>
            <a:xfrm rot="9291662" flipV="1">
              <a:off x="18550820" y="2288579"/>
              <a:ext cx="1590675" cy="1452560"/>
              <a:chOff x="1203467" y="3983040"/>
              <a:chExt cx="1590675" cy="1452560"/>
            </a:xfrm>
          </p:grpSpPr>
          <p:cxnSp>
            <p:nvCxnSpPr>
              <p:cNvPr id="726" name="直接连接符 725">
                <a:extLst>
                  <a:ext uri="{FF2B5EF4-FFF2-40B4-BE49-F238E27FC236}">
                    <a16:creationId xmlns:a16="http://schemas.microsoft.com/office/drawing/2014/main" id="{1B9519F3-2097-4117-8E73-C29401465346}"/>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7" name="直接连接符 726">
                <a:extLst>
                  <a:ext uri="{FF2B5EF4-FFF2-40B4-BE49-F238E27FC236}">
                    <a16:creationId xmlns:a16="http://schemas.microsoft.com/office/drawing/2014/main" id="{6D569939-5B94-4B44-AEAF-D39C7AF0F97B}"/>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8" name="直接连接符 727">
                <a:extLst>
                  <a:ext uri="{FF2B5EF4-FFF2-40B4-BE49-F238E27FC236}">
                    <a16:creationId xmlns:a16="http://schemas.microsoft.com/office/drawing/2014/main" id="{48EB3E0A-2522-405A-A964-D5EA6DE98B23}"/>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9" name="直接连接符 728">
                <a:extLst>
                  <a:ext uri="{FF2B5EF4-FFF2-40B4-BE49-F238E27FC236}">
                    <a16:creationId xmlns:a16="http://schemas.microsoft.com/office/drawing/2014/main" id="{01424E5E-3C68-4343-BFD9-8CB236D8F02B}"/>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5" name="组合 4">
            <a:extLst>
              <a:ext uri="{FF2B5EF4-FFF2-40B4-BE49-F238E27FC236}">
                <a16:creationId xmlns:a16="http://schemas.microsoft.com/office/drawing/2014/main" id="{C22A90EE-5371-4EEC-B726-18ACD4BC6B06}"/>
              </a:ext>
            </a:extLst>
          </p:cNvPr>
          <p:cNvGrpSpPr/>
          <p:nvPr/>
        </p:nvGrpSpPr>
        <p:grpSpPr>
          <a:xfrm>
            <a:off x="8628908" y="4275341"/>
            <a:ext cx="2276903" cy="1883758"/>
            <a:chOff x="9230286" y="1317791"/>
            <a:chExt cx="2276903" cy="1883758"/>
          </a:xfrm>
        </p:grpSpPr>
        <p:sp>
          <p:nvSpPr>
            <p:cNvPr id="849" name="任意多边形: 形状 848">
              <a:extLst>
                <a:ext uri="{FF2B5EF4-FFF2-40B4-BE49-F238E27FC236}">
                  <a16:creationId xmlns:a16="http://schemas.microsoft.com/office/drawing/2014/main" id="{9F1D0499-F69F-4375-8263-1FE8381190C0}"/>
                </a:ext>
              </a:extLst>
            </p:cNvPr>
            <p:cNvSpPr/>
            <p:nvPr/>
          </p:nvSpPr>
          <p:spPr>
            <a:xfrm>
              <a:off x="9249161" y="2435038"/>
              <a:ext cx="912876" cy="736661"/>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850" name="任意多边形: 形状 849">
              <a:extLst>
                <a:ext uri="{FF2B5EF4-FFF2-40B4-BE49-F238E27FC236}">
                  <a16:creationId xmlns:a16="http://schemas.microsoft.com/office/drawing/2014/main" id="{0F9ADA7D-B53C-4448-967D-547ACD773772}"/>
                </a:ext>
              </a:extLst>
            </p:cNvPr>
            <p:cNvSpPr/>
            <p:nvPr/>
          </p:nvSpPr>
          <p:spPr>
            <a:xfrm>
              <a:off x="9646632" y="1689782"/>
              <a:ext cx="912876" cy="736661"/>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851" name="任意多边形: 形状 850">
              <a:extLst>
                <a:ext uri="{FF2B5EF4-FFF2-40B4-BE49-F238E27FC236}">
                  <a16:creationId xmlns:a16="http://schemas.microsoft.com/office/drawing/2014/main" id="{7338D819-2C41-4EEC-8722-C9A9524297E3}"/>
                </a:ext>
              </a:extLst>
            </p:cNvPr>
            <p:cNvSpPr/>
            <p:nvPr/>
          </p:nvSpPr>
          <p:spPr>
            <a:xfrm>
              <a:off x="10164924" y="2095998"/>
              <a:ext cx="912876" cy="736661"/>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852" name="任意多边形: 形状 851">
              <a:extLst>
                <a:ext uri="{FF2B5EF4-FFF2-40B4-BE49-F238E27FC236}">
                  <a16:creationId xmlns:a16="http://schemas.microsoft.com/office/drawing/2014/main" id="{167105A9-CC8F-4F1F-8B21-3EE004477E86}"/>
                </a:ext>
              </a:extLst>
            </p:cNvPr>
            <p:cNvSpPr/>
            <p:nvPr/>
          </p:nvSpPr>
          <p:spPr>
            <a:xfrm>
              <a:off x="10559508" y="1359703"/>
              <a:ext cx="912876" cy="736661"/>
            </a:xfrm>
            <a:custGeom>
              <a:avLst/>
              <a:gdLst>
                <a:gd name="connsiteX0" fmla="*/ 0 w 1640681"/>
                <a:gd name="connsiteY0" fmla="*/ 964406 h 1323975"/>
                <a:gd name="connsiteX1" fmla="*/ 471487 w 1640681"/>
                <a:gd name="connsiteY1" fmla="*/ 1323975 h 1323975"/>
                <a:gd name="connsiteX2" fmla="*/ 1640681 w 1640681"/>
                <a:gd name="connsiteY2" fmla="*/ 354806 h 1323975"/>
                <a:gd name="connsiteX3" fmla="*/ 1183481 w 1640681"/>
                <a:gd name="connsiteY3" fmla="*/ 0 h 1323975"/>
                <a:gd name="connsiteX4" fmla="*/ 0 w 1640681"/>
                <a:gd name="connsiteY4" fmla="*/ 964406 h 13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81" h="1323975">
                  <a:moveTo>
                    <a:pt x="0" y="964406"/>
                  </a:moveTo>
                  <a:lnTo>
                    <a:pt x="471487" y="1323975"/>
                  </a:lnTo>
                  <a:lnTo>
                    <a:pt x="1640681" y="354806"/>
                  </a:lnTo>
                  <a:lnTo>
                    <a:pt x="1183481" y="0"/>
                  </a:lnTo>
                  <a:lnTo>
                    <a:pt x="0" y="964406"/>
                  </a:lnTo>
                  <a:close/>
                </a:path>
              </a:pathLst>
            </a:cu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853" name="文本框 9">
              <a:extLst>
                <a:ext uri="{FF2B5EF4-FFF2-40B4-BE49-F238E27FC236}">
                  <a16:creationId xmlns:a16="http://schemas.microsoft.com/office/drawing/2014/main" id="{E07DBB95-0EBF-47DA-8308-AE2FEB1635EA}"/>
                </a:ext>
              </a:extLst>
            </p:cNvPr>
            <p:cNvSpPr txBox="1"/>
            <p:nvPr/>
          </p:nvSpPr>
          <p:spPr>
            <a:xfrm>
              <a:off x="9944106" y="2494651"/>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854" name="文本框 10">
              <a:extLst>
                <a:ext uri="{FF2B5EF4-FFF2-40B4-BE49-F238E27FC236}">
                  <a16:creationId xmlns:a16="http://schemas.microsoft.com/office/drawing/2014/main" id="{D0B9991E-7AA8-40C0-AFFE-5B6AA77A0533}"/>
                </a:ext>
              </a:extLst>
            </p:cNvPr>
            <p:cNvSpPr txBox="1"/>
            <p:nvPr/>
          </p:nvSpPr>
          <p:spPr>
            <a:xfrm>
              <a:off x="9230286" y="2829522"/>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855" name="文本框 11">
              <a:extLst>
                <a:ext uri="{FF2B5EF4-FFF2-40B4-BE49-F238E27FC236}">
                  <a16:creationId xmlns:a16="http://schemas.microsoft.com/office/drawing/2014/main" id="{CFE691F1-C092-4D7E-AB97-167D5672B34F}"/>
                </a:ext>
              </a:extLst>
            </p:cNvPr>
            <p:cNvSpPr txBox="1"/>
            <p:nvPr/>
          </p:nvSpPr>
          <p:spPr>
            <a:xfrm>
              <a:off x="9777398" y="2381316"/>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856" name="文本框 12">
              <a:extLst>
                <a:ext uri="{FF2B5EF4-FFF2-40B4-BE49-F238E27FC236}">
                  <a16:creationId xmlns:a16="http://schemas.microsoft.com/office/drawing/2014/main" id="{0E962252-599B-4215-858A-BF32848E0C86}"/>
                </a:ext>
              </a:extLst>
            </p:cNvPr>
            <p:cNvSpPr txBox="1"/>
            <p:nvPr/>
          </p:nvSpPr>
          <p:spPr>
            <a:xfrm>
              <a:off x="9400527" y="2955007"/>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sp>
          <p:nvSpPr>
            <p:cNvPr id="857" name="文本框 9">
              <a:extLst>
                <a:ext uri="{FF2B5EF4-FFF2-40B4-BE49-F238E27FC236}">
                  <a16:creationId xmlns:a16="http://schemas.microsoft.com/office/drawing/2014/main" id="{DDB43984-8135-4A8B-BC2C-5A213A51C398}"/>
                </a:ext>
              </a:extLst>
            </p:cNvPr>
            <p:cNvSpPr txBox="1"/>
            <p:nvPr/>
          </p:nvSpPr>
          <p:spPr>
            <a:xfrm>
              <a:off x="9613805" y="2086579"/>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858" name="文本框 10">
              <a:extLst>
                <a:ext uri="{FF2B5EF4-FFF2-40B4-BE49-F238E27FC236}">
                  <a16:creationId xmlns:a16="http://schemas.microsoft.com/office/drawing/2014/main" id="{66BC78F7-9CF4-445C-9B06-509DB57D076B}"/>
                </a:ext>
              </a:extLst>
            </p:cNvPr>
            <p:cNvSpPr txBox="1"/>
            <p:nvPr/>
          </p:nvSpPr>
          <p:spPr>
            <a:xfrm>
              <a:off x="10327620" y="1758231"/>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859" name="文本框 11">
              <a:extLst>
                <a:ext uri="{FF2B5EF4-FFF2-40B4-BE49-F238E27FC236}">
                  <a16:creationId xmlns:a16="http://schemas.microsoft.com/office/drawing/2014/main" id="{D2E9B68A-2F34-4124-A750-36CF56521776}"/>
                </a:ext>
              </a:extLst>
            </p:cNvPr>
            <p:cNvSpPr txBox="1"/>
            <p:nvPr/>
          </p:nvSpPr>
          <p:spPr>
            <a:xfrm>
              <a:off x="9775746" y="2203210"/>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860" name="文本框 12">
              <a:extLst>
                <a:ext uri="{FF2B5EF4-FFF2-40B4-BE49-F238E27FC236}">
                  <a16:creationId xmlns:a16="http://schemas.microsoft.com/office/drawing/2014/main" id="{05C4F9D8-5555-4EAA-805D-F4ADFFB77C2C}"/>
                </a:ext>
              </a:extLst>
            </p:cNvPr>
            <p:cNvSpPr txBox="1"/>
            <p:nvPr/>
          </p:nvSpPr>
          <p:spPr>
            <a:xfrm>
              <a:off x="10189775" y="1640630"/>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sp>
          <p:nvSpPr>
            <p:cNvPr id="861" name="文本框 9">
              <a:extLst>
                <a:ext uri="{FF2B5EF4-FFF2-40B4-BE49-F238E27FC236}">
                  <a16:creationId xmlns:a16="http://schemas.microsoft.com/office/drawing/2014/main" id="{77AD79A9-CA96-4298-BE6D-1F651EFAE0A4}"/>
                </a:ext>
              </a:extLst>
            </p:cNvPr>
            <p:cNvSpPr txBox="1"/>
            <p:nvPr/>
          </p:nvSpPr>
          <p:spPr>
            <a:xfrm>
              <a:off x="11250387" y="1431126"/>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862" name="文本框 10">
              <a:extLst>
                <a:ext uri="{FF2B5EF4-FFF2-40B4-BE49-F238E27FC236}">
                  <a16:creationId xmlns:a16="http://schemas.microsoft.com/office/drawing/2014/main" id="{79011A39-51A0-4D5E-B21B-4D7CF4FD735D}"/>
                </a:ext>
              </a:extLst>
            </p:cNvPr>
            <p:cNvSpPr txBox="1"/>
            <p:nvPr/>
          </p:nvSpPr>
          <p:spPr>
            <a:xfrm>
              <a:off x="10536567" y="1765997"/>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863" name="文本框 11">
              <a:extLst>
                <a:ext uri="{FF2B5EF4-FFF2-40B4-BE49-F238E27FC236}">
                  <a16:creationId xmlns:a16="http://schemas.microsoft.com/office/drawing/2014/main" id="{C38C983D-E9D4-4916-8C57-0B00456C1F67}"/>
                </a:ext>
              </a:extLst>
            </p:cNvPr>
            <p:cNvSpPr txBox="1"/>
            <p:nvPr/>
          </p:nvSpPr>
          <p:spPr>
            <a:xfrm>
              <a:off x="11083679" y="1317791"/>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864" name="文本框 12">
              <a:extLst>
                <a:ext uri="{FF2B5EF4-FFF2-40B4-BE49-F238E27FC236}">
                  <a16:creationId xmlns:a16="http://schemas.microsoft.com/office/drawing/2014/main" id="{341D3064-9148-4A3A-98BB-B9F04380BBFE}"/>
                </a:ext>
              </a:extLst>
            </p:cNvPr>
            <p:cNvSpPr txBox="1"/>
            <p:nvPr/>
          </p:nvSpPr>
          <p:spPr>
            <a:xfrm>
              <a:off x="10706808" y="1891483"/>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sp>
          <p:nvSpPr>
            <p:cNvPr id="865" name="文本框 9">
              <a:extLst>
                <a:ext uri="{FF2B5EF4-FFF2-40B4-BE49-F238E27FC236}">
                  <a16:creationId xmlns:a16="http://schemas.microsoft.com/office/drawing/2014/main" id="{CF831543-13B0-48D2-BC2E-D21797B8C261}"/>
                </a:ext>
              </a:extLst>
            </p:cNvPr>
            <p:cNvSpPr txBox="1"/>
            <p:nvPr/>
          </p:nvSpPr>
          <p:spPr>
            <a:xfrm>
              <a:off x="10128115" y="2492680"/>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866" name="文本框 10">
              <a:extLst>
                <a:ext uri="{FF2B5EF4-FFF2-40B4-BE49-F238E27FC236}">
                  <a16:creationId xmlns:a16="http://schemas.microsoft.com/office/drawing/2014/main" id="{ABF76C31-DC46-459E-9183-0ADFB1B34C8A}"/>
                </a:ext>
              </a:extLst>
            </p:cNvPr>
            <p:cNvSpPr txBox="1"/>
            <p:nvPr/>
          </p:nvSpPr>
          <p:spPr>
            <a:xfrm>
              <a:off x="10841930" y="2164332"/>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867" name="文本框 11">
              <a:extLst>
                <a:ext uri="{FF2B5EF4-FFF2-40B4-BE49-F238E27FC236}">
                  <a16:creationId xmlns:a16="http://schemas.microsoft.com/office/drawing/2014/main" id="{E0B293A8-FF56-44BA-99FF-5ECFA6C5315B}"/>
                </a:ext>
              </a:extLst>
            </p:cNvPr>
            <p:cNvSpPr txBox="1"/>
            <p:nvPr/>
          </p:nvSpPr>
          <p:spPr>
            <a:xfrm>
              <a:off x="10290056" y="2609311"/>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868" name="文本框 12">
              <a:extLst>
                <a:ext uri="{FF2B5EF4-FFF2-40B4-BE49-F238E27FC236}">
                  <a16:creationId xmlns:a16="http://schemas.microsoft.com/office/drawing/2014/main" id="{6D18206D-C56C-4005-964B-B0BE99774FA8}"/>
                </a:ext>
              </a:extLst>
            </p:cNvPr>
            <p:cNvSpPr txBox="1"/>
            <p:nvPr/>
          </p:nvSpPr>
          <p:spPr>
            <a:xfrm>
              <a:off x="10704085" y="2046731"/>
              <a:ext cx="256802" cy="246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72" name="文本框 871">
                  <a:extLst>
                    <a:ext uri="{FF2B5EF4-FFF2-40B4-BE49-F238E27FC236}">
                      <a16:creationId xmlns:a16="http://schemas.microsoft.com/office/drawing/2014/main" id="{BFAE743D-F5CA-4128-95E6-70BCE88C3673}"/>
                    </a:ext>
                  </a:extLst>
                </p:cNvPr>
                <p:cNvSpPr txBox="1"/>
                <p:nvPr/>
              </p:nvSpPr>
              <p:spPr>
                <a:xfrm>
                  <a:off x="9937395" y="1905630"/>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72" name="文本框 871">
                  <a:extLst>
                    <a:ext uri="{FF2B5EF4-FFF2-40B4-BE49-F238E27FC236}">
                      <a16:creationId xmlns:a16="http://schemas.microsoft.com/office/drawing/2014/main" id="{BFAE743D-F5CA-4128-95E6-70BCE88C3673}"/>
                    </a:ext>
                  </a:extLst>
                </p:cNvPr>
                <p:cNvSpPr txBox="1">
                  <a:spLocks noRot="1" noChangeAspect="1" noMove="1" noResize="1" noEditPoints="1" noAdjustHandles="1" noChangeArrowheads="1" noChangeShapeType="1" noTextEdit="1"/>
                </p:cNvSpPr>
                <p:nvPr/>
              </p:nvSpPr>
              <p:spPr>
                <a:xfrm>
                  <a:off x="9937395" y="1905630"/>
                  <a:ext cx="264470" cy="297774"/>
                </a:xfrm>
                <a:prstGeom prst="rect">
                  <a:avLst/>
                </a:prstGeom>
                <a:blipFill>
                  <a:blip r:embed="rId10"/>
                  <a:stretch>
                    <a:fillRect r="-20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3" name="文本框 872">
                  <a:extLst>
                    <a:ext uri="{FF2B5EF4-FFF2-40B4-BE49-F238E27FC236}">
                      <a16:creationId xmlns:a16="http://schemas.microsoft.com/office/drawing/2014/main" id="{C489071C-93D7-43A5-865A-7E75C9D67947}"/>
                    </a:ext>
                  </a:extLst>
                </p:cNvPr>
                <p:cNvSpPr txBox="1"/>
                <p:nvPr/>
              </p:nvSpPr>
              <p:spPr>
                <a:xfrm>
                  <a:off x="9573364" y="2652361"/>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73" name="文本框 872">
                  <a:extLst>
                    <a:ext uri="{FF2B5EF4-FFF2-40B4-BE49-F238E27FC236}">
                      <a16:creationId xmlns:a16="http://schemas.microsoft.com/office/drawing/2014/main" id="{C489071C-93D7-43A5-865A-7E75C9D67947}"/>
                    </a:ext>
                  </a:extLst>
                </p:cNvPr>
                <p:cNvSpPr txBox="1">
                  <a:spLocks noRot="1" noChangeAspect="1" noMove="1" noResize="1" noEditPoints="1" noAdjustHandles="1" noChangeArrowheads="1" noChangeShapeType="1" noTextEdit="1"/>
                </p:cNvSpPr>
                <p:nvPr/>
              </p:nvSpPr>
              <p:spPr>
                <a:xfrm>
                  <a:off x="9573364" y="2652361"/>
                  <a:ext cx="264470" cy="297774"/>
                </a:xfrm>
                <a:prstGeom prst="rect">
                  <a:avLst/>
                </a:prstGeom>
                <a:blipFill>
                  <a:blip r:embed="rId5"/>
                  <a:stretch>
                    <a:fillRect r="-232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4" name="文本框 873">
                  <a:extLst>
                    <a:ext uri="{FF2B5EF4-FFF2-40B4-BE49-F238E27FC236}">
                      <a16:creationId xmlns:a16="http://schemas.microsoft.com/office/drawing/2014/main" id="{FE368713-5DAD-43D1-8240-0A607F28CA3A}"/>
                    </a:ext>
                  </a:extLst>
                </p:cNvPr>
                <p:cNvSpPr txBox="1"/>
                <p:nvPr/>
              </p:nvSpPr>
              <p:spPr>
                <a:xfrm>
                  <a:off x="10923470" y="1538607"/>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74" name="文本框 873">
                  <a:extLst>
                    <a:ext uri="{FF2B5EF4-FFF2-40B4-BE49-F238E27FC236}">
                      <a16:creationId xmlns:a16="http://schemas.microsoft.com/office/drawing/2014/main" id="{FE368713-5DAD-43D1-8240-0A607F28CA3A}"/>
                    </a:ext>
                  </a:extLst>
                </p:cNvPr>
                <p:cNvSpPr txBox="1">
                  <a:spLocks noRot="1" noChangeAspect="1" noMove="1" noResize="1" noEditPoints="1" noAdjustHandles="1" noChangeArrowheads="1" noChangeShapeType="1" noTextEdit="1"/>
                </p:cNvSpPr>
                <p:nvPr/>
              </p:nvSpPr>
              <p:spPr>
                <a:xfrm>
                  <a:off x="10923470" y="1538607"/>
                  <a:ext cx="264470" cy="297774"/>
                </a:xfrm>
                <a:prstGeom prst="rect">
                  <a:avLst/>
                </a:prstGeom>
                <a:blipFill>
                  <a:blip r:embed="rId11"/>
                  <a:stretch>
                    <a:fillRect r="-20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5" name="文本框 874">
                  <a:extLst>
                    <a:ext uri="{FF2B5EF4-FFF2-40B4-BE49-F238E27FC236}">
                      <a16:creationId xmlns:a16="http://schemas.microsoft.com/office/drawing/2014/main" id="{9B148348-4789-4A09-86F0-2088C0B87507}"/>
                    </a:ext>
                  </a:extLst>
                </p:cNvPr>
                <p:cNvSpPr txBox="1"/>
                <p:nvPr/>
              </p:nvSpPr>
              <p:spPr>
                <a:xfrm>
                  <a:off x="10493073" y="2309020"/>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75" name="文本框 874">
                  <a:extLst>
                    <a:ext uri="{FF2B5EF4-FFF2-40B4-BE49-F238E27FC236}">
                      <a16:creationId xmlns:a16="http://schemas.microsoft.com/office/drawing/2014/main" id="{9B148348-4789-4A09-86F0-2088C0B87507}"/>
                    </a:ext>
                  </a:extLst>
                </p:cNvPr>
                <p:cNvSpPr txBox="1">
                  <a:spLocks noRot="1" noChangeAspect="1" noMove="1" noResize="1" noEditPoints="1" noAdjustHandles="1" noChangeArrowheads="1" noChangeShapeType="1" noTextEdit="1"/>
                </p:cNvSpPr>
                <p:nvPr/>
              </p:nvSpPr>
              <p:spPr>
                <a:xfrm>
                  <a:off x="10493073" y="2309020"/>
                  <a:ext cx="264470" cy="297774"/>
                </a:xfrm>
                <a:prstGeom prst="rect">
                  <a:avLst/>
                </a:prstGeom>
                <a:blipFill>
                  <a:blip r:embed="rId12"/>
                  <a:stretch>
                    <a:fillRect r="-23256"/>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A64CB28E-25B1-46DC-A961-84B1D06309A3}"/>
              </a:ext>
            </a:extLst>
          </p:cNvPr>
          <p:cNvGrpSpPr/>
          <p:nvPr/>
        </p:nvGrpSpPr>
        <p:grpSpPr>
          <a:xfrm>
            <a:off x="3792297" y="4264926"/>
            <a:ext cx="1859112" cy="1849428"/>
            <a:chOff x="4393675" y="1307376"/>
            <a:chExt cx="1859112" cy="1849428"/>
          </a:xfrm>
        </p:grpSpPr>
        <p:grpSp>
          <p:nvGrpSpPr>
            <p:cNvPr id="792" name="组合 791">
              <a:extLst>
                <a:ext uri="{FF2B5EF4-FFF2-40B4-BE49-F238E27FC236}">
                  <a16:creationId xmlns:a16="http://schemas.microsoft.com/office/drawing/2014/main" id="{2E7138E4-0ECB-4EC0-A796-B069352C2004}"/>
                </a:ext>
              </a:extLst>
            </p:cNvPr>
            <p:cNvGrpSpPr/>
            <p:nvPr/>
          </p:nvGrpSpPr>
          <p:grpSpPr>
            <a:xfrm>
              <a:off x="4393675" y="1307376"/>
              <a:ext cx="1859112" cy="1849428"/>
              <a:chOff x="12612913" y="418485"/>
              <a:chExt cx="3341315" cy="3323914"/>
            </a:xfrm>
          </p:grpSpPr>
          <p:grpSp>
            <p:nvGrpSpPr>
              <p:cNvPr id="793" name="组合 792">
                <a:extLst>
                  <a:ext uri="{FF2B5EF4-FFF2-40B4-BE49-F238E27FC236}">
                    <a16:creationId xmlns:a16="http://schemas.microsoft.com/office/drawing/2014/main" id="{BE75DF43-7D3A-45F3-AF10-B0BD4623F971}"/>
                  </a:ext>
                </a:extLst>
              </p:cNvPr>
              <p:cNvGrpSpPr/>
              <p:nvPr/>
            </p:nvGrpSpPr>
            <p:grpSpPr>
              <a:xfrm>
                <a:off x="12665536" y="418485"/>
                <a:ext cx="1701518" cy="1584158"/>
                <a:chOff x="6806779" y="4250304"/>
                <a:chExt cx="1701518" cy="1584158"/>
              </a:xfrm>
            </p:grpSpPr>
            <p:sp>
              <p:nvSpPr>
                <p:cNvPr id="812" name="任意多边形 22">
                  <a:extLst>
                    <a:ext uri="{FF2B5EF4-FFF2-40B4-BE49-F238E27FC236}">
                      <a16:creationId xmlns:a16="http://schemas.microsoft.com/office/drawing/2014/main" id="{B4BB73C8-EB51-4385-AAD0-44D366260EA3}"/>
                    </a:ext>
                  </a:extLst>
                </p:cNvPr>
                <p:cNvSpPr/>
                <p:nvPr/>
              </p:nvSpPr>
              <p:spPr>
                <a:xfrm>
                  <a:off x="6806779" y="4310443"/>
                  <a:ext cx="1579561" cy="1440690"/>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813" name="文本框 9">
                  <a:extLst>
                    <a:ext uri="{FF2B5EF4-FFF2-40B4-BE49-F238E27FC236}">
                      <a16:creationId xmlns:a16="http://schemas.microsoft.com/office/drawing/2014/main" id="{F29D59C0-6F21-4401-8975-2E590644B65B}"/>
                    </a:ext>
                  </a:extLst>
                </p:cNvPr>
                <p:cNvSpPr txBox="1"/>
                <p:nvPr/>
              </p:nvSpPr>
              <p:spPr>
                <a:xfrm>
                  <a:off x="7873054" y="4250304"/>
                  <a:ext cx="461541"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814" name="文本框 10">
                  <a:extLst>
                    <a:ext uri="{FF2B5EF4-FFF2-40B4-BE49-F238E27FC236}">
                      <a16:creationId xmlns:a16="http://schemas.microsoft.com/office/drawing/2014/main" id="{988A808B-3813-4B81-B350-8BA3F4158F59}"/>
                    </a:ext>
                  </a:extLst>
                </p:cNvPr>
                <p:cNvSpPr txBox="1"/>
                <p:nvPr/>
              </p:nvSpPr>
              <p:spPr>
                <a:xfrm>
                  <a:off x="7835892" y="5391361"/>
                  <a:ext cx="461541"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815" name="文本框 11">
                  <a:extLst>
                    <a:ext uri="{FF2B5EF4-FFF2-40B4-BE49-F238E27FC236}">
                      <a16:creationId xmlns:a16="http://schemas.microsoft.com/office/drawing/2014/main" id="{C5D5E770-9964-4869-B47E-539CE06B1354}"/>
                    </a:ext>
                  </a:extLst>
                </p:cNvPr>
                <p:cNvSpPr txBox="1"/>
                <p:nvPr/>
              </p:nvSpPr>
              <p:spPr>
                <a:xfrm>
                  <a:off x="6808494" y="5076032"/>
                  <a:ext cx="461541"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816" name="文本框 12">
                  <a:extLst>
                    <a:ext uri="{FF2B5EF4-FFF2-40B4-BE49-F238E27FC236}">
                      <a16:creationId xmlns:a16="http://schemas.microsoft.com/office/drawing/2014/main" id="{8CC05C6F-41E4-418A-99CD-954044FDFBEB}"/>
                    </a:ext>
                  </a:extLst>
                </p:cNvPr>
                <p:cNvSpPr txBox="1"/>
                <p:nvPr/>
              </p:nvSpPr>
              <p:spPr>
                <a:xfrm>
                  <a:off x="8046756" y="4775060"/>
                  <a:ext cx="461541"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794" name="组合 793">
                <a:extLst>
                  <a:ext uri="{FF2B5EF4-FFF2-40B4-BE49-F238E27FC236}">
                    <a16:creationId xmlns:a16="http://schemas.microsoft.com/office/drawing/2014/main" id="{3843E16F-FCD7-40A2-9535-890DED1E626A}"/>
                  </a:ext>
                </a:extLst>
              </p:cNvPr>
              <p:cNvGrpSpPr/>
              <p:nvPr/>
            </p:nvGrpSpPr>
            <p:grpSpPr>
              <a:xfrm>
                <a:off x="12612913" y="1904427"/>
                <a:ext cx="1731929" cy="1530278"/>
                <a:chOff x="6776374" y="4278123"/>
                <a:chExt cx="1731929" cy="1530278"/>
              </a:xfrm>
            </p:grpSpPr>
            <p:sp>
              <p:nvSpPr>
                <p:cNvPr id="807" name="任意多边形 22">
                  <a:extLst>
                    <a:ext uri="{FF2B5EF4-FFF2-40B4-BE49-F238E27FC236}">
                      <a16:creationId xmlns:a16="http://schemas.microsoft.com/office/drawing/2014/main" id="{E6384690-95AF-4877-A854-170664908898}"/>
                    </a:ext>
                  </a:extLst>
                </p:cNvPr>
                <p:cNvSpPr/>
                <p:nvPr/>
              </p:nvSpPr>
              <p:spPr>
                <a:xfrm>
                  <a:off x="6806777" y="4310444"/>
                  <a:ext cx="1579560" cy="1440687"/>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808" name="文本框 9">
                  <a:extLst>
                    <a:ext uri="{FF2B5EF4-FFF2-40B4-BE49-F238E27FC236}">
                      <a16:creationId xmlns:a16="http://schemas.microsoft.com/office/drawing/2014/main" id="{409A5572-9AA9-44A4-B20A-6525CFC23603}"/>
                    </a:ext>
                  </a:extLst>
                </p:cNvPr>
                <p:cNvSpPr txBox="1"/>
                <p:nvPr/>
              </p:nvSpPr>
              <p:spPr>
                <a:xfrm>
                  <a:off x="7858114" y="4278123"/>
                  <a:ext cx="461541"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809" name="文本框 10">
                  <a:extLst>
                    <a:ext uri="{FF2B5EF4-FFF2-40B4-BE49-F238E27FC236}">
                      <a16:creationId xmlns:a16="http://schemas.microsoft.com/office/drawing/2014/main" id="{611727E4-90CF-4246-9086-132EE294D6A7}"/>
                    </a:ext>
                  </a:extLst>
                </p:cNvPr>
                <p:cNvSpPr txBox="1"/>
                <p:nvPr/>
              </p:nvSpPr>
              <p:spPr>
                <a:xfrm>
                  <a:off x="7820444" y="5365300"/>
                  <a:ext cx="461543"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810" name="文本框 11">
                  <a:extLst>
                    <a:ext uri="{FF2B5EF4-FFF2-40B4-BE49-F238E27FC236}">
                      <a16:creationId xmlns:a16="http://schemas.microsoft.com/office/drawing/2014/main" id="{550D3AC4-88F5-40EF-BF7D-0327CF27E768}"/>
                    </a:ext>
                  </a:extLst>
                </p:cNvPr>
                <p:cNvSpPr txBox="1"/>
                <p:nvPr/>
              </p:nvSpPr>
              <p:spPr>
                <a:xfrm>
                  <a:off x="6776374" y="5079141"/>
                  <a:ext cx="461543"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811" name="文本框 12">
                  <a:extLst>
                    <a:ext uri="{FF2B5EF4-FFF2-40B4-BE49-F238E27FC236}">
                      <a16:creationId xmlns:a16="http://schemas.microsoft.com/office/drawing/2014/main" id="{C41B7396-0FB5-4BB7-B799-5711D8C675DE}"/>
                    </a:ext>
                  </a:extLst>
                </p:cNvPr>
                <p:cNvSpPr txBox="1"/>
                <p:nvPr/>
              </p:nvSpPr>
              <p:spPr>
                <a:xfrm>
                  <a:off x="8046760" y="4775060"/>
                  <a:ext cx="461543"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795" name="组合 794">
                <a:extLst>
                  <a:ext uri="{FF2B5EF4-FFF2-40B4-BE49-F238E27FC236}">
                    <a16:creationId xmlns:a16="http://schemas.microsoft.com/office/drawing/2014/main" id="{7E94B7DA-58F9-4C9A-9673-B77D355FD9D3}"/>
                  </a:ext>
                </a:extLst>
              </p:cNvPr>
              <p:cNvGrpSpPr/>
              <p:nvPr/>
            </p:nvGrpSpPr>
            <p:grpSpPr>
              <a:xfrm>
                <a:off x="14216446" y="2157720"/>
                <a:ext cx="1713836" cy="1584679"/>
                <a:chOff x="14216446" y="2157720"/>
                <a:chExt cx="1713836" cy="1584679"/>
              </a:xfrm>
            </p:grpSpPr>
            <p:sp>
              <p:nvSpPr>
                <p:cNvPr id="802" name="任意多边形 22">
                  <a:extLst>
                    <a:ext uri="{FF2B5EF4-FFF2-40B4-BE49-F238E27FC236}">
                      <a16:creationId xmlns:a16="http://schemas.microsoft.com/office/drawing/2014/main" id="{B1CDF08E-7924-4104-BA5D-3CE9C8619CF6}"/>
                    </a:ext>
                  </a:extLst>
                </p:cNvPr>
                <p:cNvSpPr/>
                <p:nvPr/>
              </p:nvSpPr>
              <p:spPr>
                <a:xfrm rot="153487" flipV="1">
                  <a:off x="14216446" y="2220198"/>
                  <a:ext cx="1584347" cy="143997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 name="connsiteX0" fmla="*/ 0 w 1579562"/>
                    <a:gd name="connsiteY0" fmla="*/ 987858 h 1376912"/>
                    <a:gd name="connsiteX1" fmla="*/ 1367616 w 1579562"/>
                    <a:gd name="connsiteY1" fmla="*/ 0 h 1376912"/>
                    <a:gd name="connsiteX2" fmla="*/ 1579562 w 1579562"/>
                    <a:gd name="connsiteY2" fmla="*/ 638032 h 1376912"/>
                    <a:gd name="connsiteX3" fmla="*/ 1328737 w 1579562"/>
                    <a:gd name="connsiteY3" fmla="*/ 1376912 h 1376912"/>
                    <a:gd name="connsiteX4" fmla="*/ 0 w 1579562"/>
                    <a:gd name="connsiteY4" fmla="*/ 987858 h 1376912"/>
                    <a:gd name="connsiteX0" fmla="*/ 0 w 1578995"/>
                    <a:gd name="connsiteY0" fmla="*/ 975726 h 1376912"/>
                    <a:gd name="connsiteX1" fmla="*/ 1367049 w 1578995"/>
                    <a:gd name="connsiteY1" fmla="*/ 0 h 1376912"/>
                    <a:gd name="connsiteX2" fmla="*/ 1578995 w 1578995"/>
                    <a:gd name="connsiteY2" fmla="*/ 638032 h 1376912"/>
                    <a:gd name="connsiteX3" fmla="*/ 1328170 w 1578995"/>
                    <a:gd name="connsiteY3" fmla="*/ 1376912 h 1376912"/>
                    <a:gd name="connsiteX4" fmla="*/ 0 w 1578995"/>
                    <a:gd name="connsiteY4" fmla="*/ 975726 h 1376912"/>
                    <a:gd name="connsiteX0" fmla="*/ 0 w 1584347"/>
                    <a:gd name="connsiteY0" fmla="*/ 975726 h 1376912"/>
                    <a:gd name="connsiteX1" fmla="*/ 1367049 w 1584347"/>
                    <a:gd name="connsiteY1" fmla="*/ 0 h 1376912"/>
                    <a:gd name="connsiteX2" fmla="*/ 1584347 w 1584347"/>
                    <a:gd name="connsiteY2" fmla="*/ 659534 h 1376912"/>
                    <a:gd name="connsiteX3" fmla="*/ 1328170 w 1584347"/>
                    <a:gd name="connsiteY3" fmla="*/ 1376912 h 1376912"/>
                    <a:gd name="connsiteX4" fmla="*/ 0 w 1584347"/>
                    <a:gd name="connsiteY4" fmla="*/ 975726 h 1376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47" h="1376912">
                      <a:moveTo>
                        <a:pt x="0" y="975726"/>
                      </a:moveTo>
                      <a:lnTo>
                        <a:pt x="1367049" y="0"/>
                      </a:lnTo>
                      <a:lnTo>
                        <a:pt x="1584347" y="659534"/>
                      </a:lnTo>
                      <a:lnTo>
                        <a:pt x="1328170" y="1376912"/>
                      </a:lnTo>
                      <a:lnTo>
                        <a:pt x="0" y="97572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803" name="文本框 9">
                  <a:extLst>
                    <a:ext uri="{FF2B5EF4-FFF2-40B4-BE49-F238E27FC236}">
                      <a16:creationId xmlns:a16="http://schemas.microsoft.com/office/drawing/2014/main" id="{82B76373-A7B4-4AF7-8E65-A29FD850E25E}"/>
                    </a:ext>
                  </a:extLst>
                </p:cNvPr>
                <p:cNvSpPr txBox="1"/>
                <p:nvPr/>
              </p:nvSpPr>
              <p:spPr>
                <a:xfrm rot="10800000" flipV="1">
                  <a:off x="15271790" y="3299298"/>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804" name="文本框 10">
                  <a:extLst>
                    <a:ext uri="{FF2B5EF4-FFF2-40B4-BE49-F238E27FC236}">
                      <a16:creationId xmlns:a16="http://schemas.microsoft.com/office/drawing/2014/main" id="{3C1FBB51-B296-4E2F-A395-50504C60C1AB}"/>
                    </a:ext>
                  </a:extLst>
                </p:cNvPr>
                <p:cNvSpPr txBox="1"/>
                <p:nvPr/>
              </p:nvSpPr>
              <p:spPr>
                <a:xfrm rot="10800000" flipV="1">
                  <a:off x="15285595" y="2157720"/>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805" name="文本框 11">
                  <a:extLst>
                    <a:ext uri="{FF2B5EF4-FFF2-40B4-BE49-F238E27FC236}">
                      <a16:creationId xmlns:a16="http://schemas.microsoft.com/office/drawing/2014/main" id="{20FE3CA7-C44F-4B65-8895-0179C943A82F}"/>
                    </a:ext>
                  </a:extLst>
                </p:cNvPr>
                <p:cNvSpPr txBox="1"/>
                <p:nvPr/>
              </p:nvSpPr>
              <p:spPr>
                <a:xfrm rot="10800000" flipV="1">
                  <a:off x="14245144" y="2426877"/>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806" name="文本框 12">
                  <a:extLst>
                    <a:ext uri="{FF2B5EF4-FFF2-40B4-BE49-F238E27FC236}">
                      <a16:creationId xmlns:a16="http://schemas.microsoft.com/office/drawing/2014/main" id="{B87FDF2C-6691-490A-8CB7-8004B717AF2C}"/>
                    </a:ext>
                  </a:extLst>
                </p:cNvPr>
                <p:cNvSpPr txBox="1"/>
                <p:nvPr/>
              </p:nvSpPr>
              <p:spPr>
                <a:xfrm rot="10800000" flipV="1">
                  <a:off x="15468740" y="2782816"/>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796" name="组合 795">
                <a:extLst>
                  <a:ext uri="{FF2B5EF4-FFF2-40B4-BE49-F238E27FC236}">
                    <a16:creationId xmlns:a16="http://schemas.microsoft.com/office/drawing/2014/main" id="{9A18AB8A-C7F7-42EB-832B-CC890F018756}"/>
                  </a:ext>
                </a:extLst>
              </p:cNvPr>
              <p:cNvGrpSpPr/>
              <p:nvPr/>
            </p:nvGrpSpPr>
            <p:grpSpPr>
              <a:xfrm>
                <a:off x="14240394" y="698620"/>
                <a:ext cx="1713834" cy="1584679"/>
                <a:chOff x="14240394" y="698620"/>
                <a:chExt cx="1713834" cy="1584679"/>
              </a:xfrm>
            </p:grpSpPr>
            <p:sp>
              <p:nvSpPr>
                <p:cNvPr id="797" name="任意多边形 22">
                  <a:extLst>
                    <a:ext uri="{FF2B5EF4-FFF2-40B4-BE49-F238E27FC236}">
                      <a16:creationId xmlns:a16="http://schemas.microsoft.com/office/drawing/2014/main" id="{04B8DE49-9CB8-458B-8F2B-17B2931E48E5}"/>
                    </a:ext>
                  </a:extLst>
                </p:cNvPr>
                <p:cNvSpPr/>
                <p:nvPr/>
              </p:nvSpPr>
              <p:spPr>
                <a:xfrm rot="153487" flipV="1">
                  <a:off x="14240394" y="761098"/>
                  <a:ext cx="1584347" cy="143997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 name="connsiteX0" fmla="*/ 0 w 1579562"/>
                    <a:gd name="connsiteY0" fmla="*/ 987858 h 1376912"/>
                    <a:gd name="connsiteX1" fmla="*/ 1367616 w 1579562"/>
                    <a:gd name="connsiteY1" fmla="*/ 0 h 1376912"/>
                    <a:gd name="connsiteX2" fmla="*/ 1579562 w 1579562"/>
                    <a:gd name="connsiteY2" fmla="*/ 638032 h 1376912"/>
                    <a:gd name="connsiteX3" fmla="*/ 1328737 w 1579562"/>
                    <a:gd name="connsiteY3" fmla="*/ 1376912 h 1376912"/>
                    <a:gd name="connsiteX4" fmla="*/ 0 w 1579562"/>
                    <a:gd name="connsiteY4" fmla="*/ 987858 h 1376912"/>
                    <a:gd name="connsiteX0" fmla="*/ 0 w 1578995"/>
                    <a:gd name="connsiteY0" fmla="*/ 975726 h 1376912"/>
                    <a:gd name="connsiteX1" fmla="*/ 1367049 w 1578995"/>
                    <a:gd name="connsiteY1" fmla="*/ 0 h 1376912"/>
                    <a:gd name="connsiteX2" fmla="*/ 1578995 w 1578995"/>
                    <a:gd name="connsiteY2" fmla="*/ 638032 h 1376912"/>
                    <a:gd name="connsiteX3" fmla="*/ 1328170 w 1578995"/>
                    <a:gd name="connsiteY3" fmla="*/ 1376912 h 1376912"/>
                    <a:gd name="connsiteX4" fmla="*/ 0 w 1578995"/>
                    <a:gd name="connsiteY4" fmla="*/ 975726 h 1376912"/>
                    <a:gd name="connsiteX0" fmla="*/ 0 w 1584347"/>
                    <a:gd name="connsiteY0" fmla="*/ 975726 h 1376912"/>
                    <a:gd name="connsiteX1" fmla="*/ 1367049 w 1584347"/>
                    <a:gd name="connsiteY1" fmla="*/ 0 h 1376912"/>
                    <a:gd name="connsiteX2" fmla="*/ 1584347 w 1584347"/>
                    <a:gd name="connsiteY2" fmla="*/ 659534 h 1376912"/>
                    <a:gd name="connsiteX3" fmla="*/ 1328170 w 1584347"/>
                    <a:gd name="connsiteY3" fmla="*/ 1376912 h 1376912"/>
                    <a:gd name="connsiteX4" fmla="*/ 0 w 1584347"/>
                    <a:gd name="connsiteY4" fmla="*/ 975726 h 1376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47" h="1376912">
                      <a:moveTo>
                        <a:pt x="0" y="975726"/>
                      </a:moveTo>
                      <a:lnTo>
                        <a:pt x="1367049" y="0"/>
                      </a:lnTo>
                      <a:lnTo>
                        <a:pt x="1584347" y="659534"/>
                      </a:lnTo>
                      <a:lnTo>
                        <a:pt x="1328170" y="1376912"/>
                      </a:lnTo>
                      <a:lnTo>
                        <a:pt x="0" y="97572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798" name="文本框 9">
                  <a:extLst>
                    <a:ext uri="{FF2B5EF4-FFF2-40B4-BE49-F238E27FC236}">
                      <a16:creationId xmlns:a16="http://schemas.microsoft.com/office/drawing/2014/main" id="{97FA285E-588B-4027-B423-CC483CD22FBC}"/>
                    </a:ext>
                  </a:extLst>
                </p:cNvPr>
                <p:cNvSpPr txBox="1"/>
                <p:nvPr/>
              </p:nvSpPr>
              <p:spPr>
                <a:xfrm rot="10800000" flipV="1">
                  <a:off x="15295736" y="1840198"/>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799" name="文本框 10">
                  <a:extLst>
                    <a:ext uri="{FF2B5EF4-FFF2-40B4-BE49-F238E27FC236}">
                      <a16:creationId xmlns:a16="http://schemas.microsoft.com/office/drawing/2014/main" id="{AFE1044E-A13E-4FC6-A342-7FF42F5B4491}"/>
                    </a:ext>
                  </a:extLst>
                </p:cNvPr>
                <p:cNvSpPr txBox="1"/>
                <p:nvPr/>
              </p:nvSpPr>
              <p:spPr>
                <a:xfrm rot="10800000" flipV="1">
                  <a:off x="15309541" y="698620"/>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800" name="文本框 11">
                  <a:extLst>
                    <a:ext uri="{FF2B5EF4-FFF2-40B4-BE49-F238E27FC236}">
                      <a16:creationId xmlns:a16="http://schemas.microsoft.com/office/drawing/2014/main" id="{D5D4D09E-C8E6-47E1-BB81-120A8F283DFC}"/>
                    </a:ext>
                  </a:extLst>
                </p:cNvPr>
                <p:cNvSpPr txBox="1"/>
                <p:nvPr/>
              </p:nvSpPr>
              <p:spPr>
                <a:xfrm rot="10800000" flipV="1">
                  <a:off x="14269090" y="967777"/>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801" name="文本框 12">
                  <a:extLst>
                    <a:ext uri="{FF2B5EF4-FFF2-40B4-BE49-F238E27FC236}">
                      <a16:creationId xmlns:a16="http://schemas.microsoft.com/office/drawing/2014/main" id="{47822410-BF5D-47E3-ACD5-9506C9443A4C}"/>
                    </a:ext>
                  </a:extLst>
                </p:cNvPr>
                <p:cNvSpPr txBox="1"/>
                <p:nvPr/>
              </p:nvSpPr>
              <p:spPr>
                <a:xfrm rot="10800000" flipV="1">
                  <a:off x="15492686" y="1323716"/>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mc:AlternateContent xmlns:mc="http://schemas.openxmlformats.org/markup-compatibility/2006" xmlns:a14="http://schemas.microsoft.com/office/drawing/2010/main">
          <mc:Choice Requires="a14">
            <p:sp>
              <p:nvSpPr>
                <p:cNvPr id="876" name="文本框 875">
                  <a:extLst>
                    <a:ext uri="{FF2B5EF4-FFF2-40B4-BE49-F238E27FC236}">
                      <a16:creationId xmlns:a16="http://schemas.microsoft.com/office/drawing/2014/main" id="{F0384840-C5AE-4A1F-950F-E6961C30818B}"/>
                    </a:ext>
                  </a:extLst>
                </p:cNvPr>
                <p:cNvSpPr txBox="1"/>
                <p:nvPr/>
              </p:nvSpPr>
              <p:spPr>
                <a:xfrm>
                  <a:off x="5709271" y="2495147"/>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76" name="文本框 875">
                  <a:extLst>
                    <a:ext uri="{FF2B5EF4-FFF2-40B4-BE49-F238E27FC236}">
                      <a16:creationId xmlns:a16="http://schemas.microsoft.com/office/drawing/2014/main" id="{F0384840-C5AE-4A1F-950F-E6961C30818B}"/>
                    </a:ext>
                  </a:extLst>
                </p:cNvPr>
                <p:cNvSpPr txBox="1">
                  <a:spLocks noRot="1" noChangeAspect="1" noMove="1" noResize="1" noEditPoints="1" noAdjustHandles="1" noChangeArrowheads="1" noChangeShapeType="1" noTextEdit="1"/>
                </p:cNvSpPr>
                <p:nvPr/>
              </p:nvSpPr>
              <p:spPr>
                <a:xfrm>
                  <a:off x="5709271" y="2495147"/>
                  <a:ext cx="264470" cy="297774"/>
                </a:xfrm>
                <a:prstGeom prst="rect">
                  <a:avLst/>
                </a:prstGeom>
                <a:blipFill>
                  <a:blip r:embed="rId4"/>
                  <a:stretch>
                    <a:fillRect r="-232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7" name="文本框 876">
                  <a:extLst>
                    <a:ext uri="{FF2B5EF4-FFF2-40B4-BE49-F238E27FC236}">
                      <a16:creationId xmlns:a16="http://schemas.microsoft.com/office/drawing/2014/main" id="{983E4B1D-AC1A-4380-BE93-6F1969A0C763}"/>
                    </a:ext>
                  </a:extLst>
                </p:cNvPr>
                <p:cNvSpPr txBox="1"/>
                <p:nvPr/>
              </p:nvSpPr>
              <p:spPr>
                <a:xfrm>
                  <a:off x="4825352" y="2446430"/>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77" name="文本框 876">
                  <a:extLst>
                    <a:ext uri="{FF2B5EF4-FFF2-40B4-BE49-F238E27FC236}">
                      <a16:creationId xmlns:a16="http://schemas.microsoft.com/office/drawing/2014/main" id="{983E4B1D-AC1A-4380-BE93-6F1969A0C763}"/>
                    </a:ext>
                  </a:extLst>
                </p:cNvPr>
                <p:cNvSpPr txBox="1">
                  <a:spLocks noRot="1" noChangeAspect="1" noMove="1" noResize="1" noEditPoints="1" noAdjustHandles="1" noChangeArrowheads="1" noChangeShapeType="1" noTextEdit="1"/>
                </p:cNvSpPr>
                <p:nvPr/>
              </p:nvSpPr>
              <p:spPr>
                <a:xfrm>
                  <a:off x="4825352" y="2446430"/>
                  <a:ext cx="264470" cy="297774"/>
                </a:xfrm>
                <a:prstGeom prst="rect">
                  <a:avLst/>
                </a:prstGeom>
                <a:blipFill>
                  <a:blip r:embed="rId5"/>
                  <a:stretch>
                    <a:fillRect r="-232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8" name="文本框 877">
                  <a:extLst>
                    <a:ext uri="{FF2B5EF4-FFF2-40B4-BE49-F238E27FC236}">
                      <a16:creationId xmlns:a16="http://schemas.microsoft.com/office/drawing/2014/main" id="{7F79FCA4-D043-4485-B22E-9BD29A907E9B}"/>
                    </a:ext>
                  </a:extLst>
                </p:cNvPr>
                <p:cNvSpPr txBox="1"/>
                <p:nvPr/>
              </p:nvSpPr>
              <p:spPr>
                <a:xfrm>
                  <a:off x="4828233" y="1645898"/>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78" name="文本框 877">
                  <a:extLst>
                    <a:ext uri="{FF2B5EF4-FFF2-40B4-BE49-F238E27FC236}">
                      <a16:creationId xmlns:a16="http://schemas.microsoft.com/office/drawing/2014/main" id="{7F79FCA4-D043-4485-B22E-9BD29A907E9B}"/>
                    </a:ext>
                  </a:extLst>
                </p:cNvPr>
                <p:cNvSpPr txBox="1">
                  <a:spLocks noRot="1" noChangeAspect="1" noMove="1" noResize="1" noEditPoints="1" noAdjustHandles="1" noChangeArrowheads="1" noChangeShapeType="1" noTextEdit="1"/>
                </p:cNvSpPr>
                <p:nvPr/>
              </p:nvSpPr>
              <p:spPr>
                <a:xfrm>
                  <a:off x="4828233" y="1645898"/>
                  <a:ext cx="264470" cy="297774"/>
                </a:xfrm>
                <a:prstGeom prst="rect">
                  <a:avLst/>
                </a:prstGeom>
                <a:blipFill>
                  <a:blip r:embed="rId13"/>
                  <a:stretch>
                    <a:fillRect r="-20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9" name="文本框 878">
                  <a:extLst>
                    <a:ext uri="{FF2B5EF4-FFF2-40B4-BE49-F238E27FC236}">
                      <a16:creationId xmlns:a16="http://schemas.microsoft.com/office/drawing/2014/main" id="{C9AAB5FF-0986-457F-8728-13552B9EA162}"/>
                    </a:ext>
                  </a:extLst>
                </p:cNvPr>
                <p:cNvSpPr txBox="1"/>
                <p:nvPr/>
              </p:nvSpPr>
              <p:spPr>
                <a:xfrm>
                  <a:off x="5710432" y="1684625"/>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79" name="文本框 878">
                  <a:extLst>
                    <a:ext uri="{FF2B5EF4-FFF2-40B4-BE49-F238E27FC236}">
                      <a16:creationId xmlns:a16="http://schemas.microsoft.com/office/drawing/2014/main" id="{C9AAB5FF-0986-457F-8728-13552B9EA162}"/>
                    </a:ext>
                  </a:extLst>
                </p:cNvPr>
                <p:cNvSpPr txBox="1">
                  <a:spLocks noRot="1" noChangeAspect="1" noMove="1" noResize="1" noEditPoints="1" noAdjustHandles="1" noChangeArrowheads="1" noChangeShapeType="1" noTextEdit="1"/>
                </p:cNvSpPr>
                <p:nvPr/>
              </p:nvSpPr>
              <p:spPr>
                <a:xfrm>
                  <a:off x="5710432" y="1684625"/>
                  <a:ext cx="264470" cy="297774"/>
                </a:xfrm>
                <a:prstGeom prst="rect">
                  <a:avLst/>
                </a:prstGeom>
                <a:blipFill>
                  <a:blip r:embed="rId14"/>
                  <a:stretch>
                    <a:fillRect r="-23256"/>
                  </a:stretch>
                </a:blipFill>
              </p:spPr>
              <p:txBody>
                <a:bodyPr/>
                <a:lstStyle/>
                <a:p>
                  <a:r>
                    <a:rPr lang="zh-CN" altLang="en-US">
                      <a:noFill/>
                    </a:rPr>
                    <a:t> </a:t>
                  </a:r>
                </a:p>
              </p:txBody>
            </p:sp>
          </mc:Fallback>
        </mc:AlternateContent>
      </p:grpSp>
      <p:grpSp>
        <p:nvGrpSpPr>
          <p:cNvPr id="2" name="组合 1">
            <a:extLst>
              <a:ext uri="{FF2B5EF4-FFF2-40B4-BE49-F238E27FC236}">
                <a16:creationId xmlns:a16="http://schemas.microsoft.com/office/drawing/2014/main" id="{70798207-0DF1-49C7-B6B7-8549CDC79249}"/>
              </a:ext>
            </a:extLst>
          </p:cNvPr>
          <p:cNvGrpSpPr/>
          <p:nvPr/>
        </p:nvGrpSpPr>
        <p:grpSpPr>
          <a:xfrm>
            <a:off x="1525124" y="4261230"/>
            <a:ext cx="1853222" cy="1898224"/>
            <a:chOff x="2126502" y="1303680"/>
            <a:chExt cx="1853222" cy="1898224"/>
          </a:xfrm>
        </p:grpSpPr>
        <p:grpSp>
          <p:nvGrpSpPr>
            <p:cNvPr id="767" name="组合 766">
              <a:extLst>
                <a:ext uri="{FF2B5EF4-FFF2-40B4-BE49-F238E27FC236}">
                  <a16:creationId xmlns:a16="http://schemas.microsoft.com/office/drawing/2014/main" id="{B3414582-D4CF-488B-B121-BBFF8AB0122F}"/>
                </a:ext>
              </a:extLst>
            </p:cNvPr>
            <p:cNvGrpSpPr/>
            <p:nvPr/>
          </p:nvGrpSpPr>
          <p:grpSpPr>
            <a:xfrm>
              <a:off x="2126502" y="1303680"/>
              <a:ext cx="1853222" cy="1898224"/>
              <a:chOff x="2989620" y="-67386"/>
              <a:chExt cx="3330733" cy="3411613"/>
            </a:xfrm>
          </p:grpSpPr>
          <p:grpSp>
            <p:nvGrpSpPr>
              <p:cNvPr id="768" name="组合 767">
                <a:extLst>
                  <a:ext uri="{FF2B5EF4-FFF2-40B4-BE49-F238E27FC236}">
                    <a16:creationId xmlns:a16="http://schemas.microsoft.com/office/drawing/2014/main" id="{F1B25204-57D4-4B44-A0AA-42AD3EE80EF3}"/>
                  </a:ext>
                </a:extLst>
              </p:cNvPr>
              <p:cNvGrpSpPr/>
              <p:nvPr/>
            </p:nvGrpSpPr>
            <p:grpSpPr>
              <a:xfrm>
                <a:off x="3011838" y="301946"/>
                <a:ext cx="1701506" cy="1584168"/>
                <a:chOff x="6806790" y="4238891"/>
                <a:chExt cx="1701506" cy="1584168"/>
              </a:xfrm>
            </p:grpSpPr>
            <p:sp>
              <p:nvSpPr>
                <p:cNvPr id="787" name="任意多边形 22">
                  <a:extLst>
                    <a:ext uri="{FF2B5EF4-FFF2-40B4-BE49-F238E27FC236}">
                      <a16:creationId xmlns:a16="http://schemas.microsoft.com/office/drawing/2014/main" id="{5957E988-5A87-4A07-9DEA-B886874DAE35}"/>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788" name="文本框 9">
                  <a:extLst>
                    <a:ext uri="{FF2B5EF4-FFF2-40B4-BE49-F238E27FC236}">
                      <a16:creationId xmlns:a16="http://schemas.microsoft.com/office/drawing/2014/main" id="{C0F500D5-CB8A-490B-8241-331B820924AB}"/>
                    </a:ext>
                  </a:extLst>
                </p:cNvPr>
                <p:cNvSpPr txBox="1"/>
                <p:nvPr/>
              </p:nvSpPr>
              <p:spPr>
                <a:xfrm>
                  <a:off x="7873058" y="4238891"/>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789" name="文本框 10">
                  <a:extLst>
                    <a:ext uri="{FF2B5EF4-FFF2-40B4-BE49-F238E27FC236}">
                      <a16:creationId xmlns:a16="http://schemas.microsoft.com/office/drawing/2014/main" id="{0B6FB806-DA8F-4380-A7F4-4D5DDEF5D4E6}"/>
                    </a:ext>
                  </a:extLst>
                </p:cNvPr>
                <p:cNvSpPr txBox="1"/>
                <p:nvPr/>
              </p:nvSpPr>
              <p:spPr>
                <a:xfrm>
                  <a:off x="7835896" y="5379958"/>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790" name="文本框 11">
                  <a:extLst>
                    <a:ext uri="{FF2B5EF4-FFF2-40B4-BE49-F238E27FC236}">
                      <a16:creationId xmlns:a16="http://schemas.microsoft.com/office/drawing/2014/main" id="{7E998FAF-3700-4A6C-BBDA-35E700F874FD}"/>
                    </a:ext>
                  </a:extLst>
                </p:cNvPr>
                <p:cNvSpPr txBox="1"/>
                <p:nvPr/>
              </p:nvSpPr>
              <p:spPr>
                <a:xfrm>
                  <a:off x="6808494" y="5064628"/>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791" name="文本框 12">
                  <a:extLst>
                    <a:ext uri="{FF2B5EF4-FFF2-40B4-BE49-F238E27FC236}">
                      <a16:creationId xmlns:a16="http://schemas.microsoft.com/office/drawing/2014/main" id="{5D44417A-C795-417F-906D-8E8BA315AFC4}"/>
                    </a:ext>
                  </a:extLst>
                </p:cNvPr>
                <p:cNvSpPr txBox="1"/>
                <p:nvPr/>
              </p:nvSpPr>
              <p:spPr>
                <a:xfrm>
                  <a:off x="8046754" y="4763647"/>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769" name="组合 768">
                <a:extLst>
                  <a:ext uri="{FF2B5EF4-FFF2-40B4-BE49-F238E27FC236}">
                    <a16:creationId xmlns:a16="http://schemas.microsoft.com/office/drawing/2014/main" id="{27610A43-F1BD-4AC4-B0AF-8AB9E4E6F9FB}"/>
                  </a:ext>
                </a:extLst>
              </p:cNvPr>
              <p:cNvGrpSpPr/>
              <p:nvPr/>
            </p:nvGrpSpPr>
            <p:grpSpPr>
              <a:xfrm>
                <a:off x="4618846" y="-67386"/>
                <a:ext cx="1701507" cy="1584157"/>
                <a:chOff x="6806790" y="4238891"/>
                <a:chExt cx="1701507" cy="1584157"/>
              </a:xfrm>
            </p:grpSpPr>
            <p:sp>
              <p:nvSpPr>
                <p:cNvPr id="782" name="任意多边形 22">
                  <a:extLst>
                    <a:ext uri="{FF2B5EF4-FFF2-40B4-BE49-F238E27FC236}">
                      <a16:creationId xmlns:a16="http://schemas.microsoft.com/office/drawing/2014/main" id="{17EE86CB-037A-49DB-8BAD-F04B28266FCC}"/>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783" name="文本框 9">
                  <a:extLst>
                    <a:ext uri="{FF2B5EF4-FFF2-40B4-BE49-F238E27FC236}">
                      <a16:creationId xmlns:a16="http://schemas.microsoft.com/office/drawing/2014/main" id="{B78B1DE4-CF25-4FE1-ACC1-841D28FF3911}"/>
                    </a:ext>
                  </a:extLst>
                </p:cNvPr>
                <p:cNvSpPr txBox="1"/>
                <p:nvPr/>
              </p:nvSpPr>
              <p:spPr>
                <a:xfrm>
                  <a:off x="7873054" y="4238891"/>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784" name="文本框 10">
                  <a:extLst>
                    <a:ext uri="{FF2B5EF4-FFF2-40B4-BE49-F238E27FC236}">
                      <a16:creationId xmlns:a16="http://schemas.microsoft.com/office/drawing/2014/main" id="{E311BF9C-6971-49E9-9883-470DE6FB6970}"/>
                    </a:ext>
                  </a:extLst>
                </p:cNvPr>
                <p:cNvSpPr txBox="1"/>
                <p:nvPr/>
              </p:nvSpPr>
              <p:spPr>
                <a:xfrm>
                  <a:off x="7835892" y="5379947"/>
                  <a:ext cx="461541"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785" name="文本框 11">
                  <a:extLst>
                    <a:ext uri="{FF2B5EF4-FFF2-40B4-BE49-F238E27FC236}">
                      <a16:creationId xmlns:a16="http://schemas.microsoft.com/office/drawing/2014/main" id="{70BD1922-5316-4B8C-A8F8-89725445D39C}"/>
                    </a:ext>
                  </a:extLst>
                </p:cNvPr>
                <p:cNvSpPr txBox="1"/>
                <p:nvPr/>
              </p:nvSpPr>
              <p:spPr>
                <a:xfrm>
                  <a:off x="6808494" y="5064619"/>
                  <a:ext cx="461541"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786" name="文本框 12">
                  <a:extLst>
                    <a:ext uri="{FF2B5EF4-FFF2-40B4-BE49-F238E27FC236}">
                      <a16:creationId xmlns:a16="http://schemas.microsoft.com/office/drawing/2014/main" id="{0A5DB798-2DF9-46E1-B52C-76DC61072BE5}"/>
                    </a:ext>
                  </a:extLst>
                </p:cNvPr>
                <p:cNvSpPr txBox="1"/>
                <p:nvPr/>
              </p:nvSpPr>
              <p:spPr>
                <a:xfrm>
                  <a:off x="8046756" y="4763648"/>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770" name="组合 769">
                <a:extLst>
                  <a:ext uri="{FF2B5EF4-FFF2-40B4-BE49-F238E27FC236}">
                    <a16:creationId xmlns:a16="http://schemas.microsoft.com/office/drawing/2014/main" id="{01B9C7D9-627F-4C73-95B6-AEAB65561050}"/>
                  </a:ext>
                </a:extLst>
              </p:cNvPr>
              <p:cNvGrpSpPr/>
              <p:nvPr/>
            </p:nvGrpSpPr>
            <p:grpSpPr>
              <a:xfrm>
                <a:off x="2989620" y="1760069"/>
                <a:ext cx="1701506" cy="1584158"/>
                <a:chOff x="6806790" y="4238891"/>
                <a:chExt cx="1701506" cy="1584158"/>
              </a:xfrm>
            </p:grpSpPr>
            <p:sp>
              <p:nvSpPr>
                <p:cNvPr id="777" name="任意多边形 22">
                  <a:extLst>
                    <a:ext uri="{FF2B5EF4-FFF2-40B4-BE49-F238E27FC236}">
                      <a16:creationId xmlns:a16="http://schemas.microsoft.com/office/drawing/2014/main" id="{8F89A232-1529-4590-9F44-5655AC755ABB}"/>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778" name="文本框 9">
                  <a:extLst>
                    <a:ext uri="{FF2B5EF4-FFF2-40B4-BE49-F238E27FC236}">
                      <a16:creationId xmlns:a16="http://schemas.microsoft.com/office/drawing/2014/main" id="{AFFB9792-4789-4A91-A5BF-833D8F935AD9}"/>
                    </a:ext>
                  </a:extLst>
                </p:cNvPr>
                <p:cNvSpPr txBox="1"/>
                <p:nvPr/>
              </p:nvSpPr>
              <p:spPr>
                <a:xfrm>
                  <a:off x="7873050" y="4238891"/>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779" name="文本框 10">
                  <a:extLst>
                    <a:ext uri="{FF2B5EF4-FFF2-40B4-BE49-F238E27FC236}">
                      <a16:creationId xmlns:a16="http://schemas.microsoft.com/office/drawing/2014/main" id="{BB7E0B83-346D-436E-9435-6841F4C18E08}"/>
                    </a:ext>
                  </a:extLst>
                </p:cNvPr>
                <p:cNvSpPr txBox="1"/>
                <p:nvPr/>
              </p:nvSpPr>
              <p:spPr>
                <a:xfrm>
                  <a:off x="7835896" y="5379947"/>
                  <a:ext cx="461542"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780" name="文本框 11">
                  <a:extLst>
                    <a:ext uri="{FF2B5EF4-FFF2-40B4-BE49-F238E27FC236}">
                      <a16:creationId xmlns:a16="http://schemas.microsoft.com/office/drawing/2014/main" id="{496687E5-CDE3-4B21-B7F2-42D79D8E2200}"/>
                    </a:ext>
                  </a:extLst>
                </p:cNvPr>
                <p:cNvSpPr txBox="1"/>
                <p:nvPr/>
              </p:nvSpPr>
              <p:spPr>
                <a:xfrm>
                  <a:off x="6808494" y="5064619"/>
                  <a:ext cx="461542"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781" name="文本框 12">
                  <a:extLst>
                    <a:ext uri="{FF2B5EF4-FFF2-40B4-BE49-F238E27FC236}">
                      <a16:creationId xmlns:a16="http://schemas.microsoft.com/office/drawing/2014/main" id="{4151479A-FEF9-4B0B-B73E-0CAC039801CD}"/>
                    </a:ext>
                  </a:extLst>
                </p:cNvPr>
                <p:cNvSpPr txBox="1"/>
                <p:nvPr/>
              </p:nvSpPr>
              <p:spPr>
                <a:xfrm>
                  <a:off x="8046754" y="4763646"/>
                  <a:ext cx="461542"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p:nvGrpSpPr>
              <p:cNvPr id="771" name="组合 770">
                <a:extLst>
                  <a:ext uri="{FF2B5EF4-FFF2-40B4-BE49-F238E27FC236}">
                    <a16:creationId xmlns:a16="http://schemas.microsoft.com/office/drawing/2014/main" id="{A6BD0341-D584-4037-955C-11FD1467F540}"/>
                  </a:ext>
                </a:extLst>
              </p:cNvPr>
              <p:cNvGrpSpPr/>
              <p:nvPr/>
            </p:nvGrpSpPr>
            <p:grpSpPr>
              <a:xfrm>
                <a:off x="4596602" y="1392989"/>
                <a:ext cx="1701509" cy="1584157"/>
                <a:chOff x="6806790" y="4238891"/>
                <a:chExt cx="1701509" cy="1584157"/>
              </a:xfrm>
            </p:grpSpPr>
            <p:sp>
              <p:nvSpPr>
                <p:cNvPr id="772" name="任意多边形 22">
                  <a:extLst>
                    <a:ext uri="{FF2B5EF4-FFF2-40B4-BE49-F238E27FC236}">
                      <a16:creationId xmlns:a16="http://schemas.microsoft.com/office/drawing/2014/main" id="{50779AB6-C960-49AB-9676-13B10BB21055}"/>
                    </a:ext>
                  </a:extLst>
                </p:cNvPr>
                <p:cNvSpPr/>
                <p:nvPr/>
              </p:nvSpPr>
              <p:spPr>
                <a:xfrm>
                  <a:off x="6806790" y="4310443"/>
                  <a:ext cx="1579562" cy="1440689"/>
                </a:xfrm>
                <a:custGeom>
                  <a:avLst/>
                  <a:gdLst>
                    <a:gd name="connsiteX0" fmla="*/ 31750 w 1743075"/>
                    <a:gd name="connsiteY0" fmla="*/ 295275 h 1203325"/>
                    <a:gd name="connsiteX1" fmla="*/ 847725 w 1743075"/>
                    <a:gd name="connsiteY1" fmla="*/ 0 h 1203325"/>
                    <a:gd name="connsiteX2" fmla="*/ 1743075 w 1743075"/>
                    <a:gd name="connsiteY2" fmla="*/ 996950 h 1203325"/>
                    <a:gd name="connsiteX3" fmla="*/ 0 w 1743075"/>
                    <a:gd name="connsiteY3" fmla="*/ 1203325 h 1203325"/>
                    <a:gd name="connsiteX4" fmla="*/ 31750 w 1743075"/>
                    <a:gd name="connsiteY4" fmla="*/ 295275 h 1203325"/>
                    <a:gd name="connsiteX0" fmla="*/ 403225 w 1743075"/>
                    <a:gd name="connsiteY0" fmla="*/ 180975 h 1203325"/>
                    <a:gd name="connsiteX1" fmla="*/ 847725 w 1743075"/>
                    <a:gd name="connsiteY1" fmla="*/ 0 h 1203325"/>
                    <a:gd name="connsiteX2" fmla="*/ 1743075 w 1743075"/>
                    <a:gd name="connsiteY2" fmla="*/ 996950 h 1203325"/>
                    <a:gd name="connsiteX3" fmla="*/ 0 w 1743075"/>
                    <a:gd name="connsiteY3" fmla="*/ 1203325 h 1203325"/>
                    <a:gd name="connsiteX4" fmla="*/ 403225 w 1743075"/>
                    <a:gd name="connsiteY4" fmla="*/ 180975 h 1203325"/>
                    <a:gd name="connsiteX0" fmla="*/ 603250 w 1943100"/>
                    <a:gd name="connsiteY0" fmla="*/ 180975 h 1184275"/>
                    <a:gd name="connsiteX1" fmla="*/ 1047750 w 1943100"/>
                    <a:gd name="connsiteY1" fmla="*/ 0 h 1184275"/>
                    <a:gd name="connsiteX2" fmla="*/ 1943100 w 1943100"/>
                    <a:gd name="connsiteY2" fmla="*/ 996950 h 1184275"/>
                    <a:gd name="connsiteX3" fmla="*/ 0 w 1943100"/>
                    <a:gd name="connsiteY3" fmla="*/ 1184275 h 1184275"/>
                    <a:gd name="connsiteX4" fmla="*/ 603250 w 1943100"/>
                    <a:gd name="connsiteY4" fmla="*/ 180975 h 1184275"/>
                    <a:gd name="connsiteX0" fmla="*/ 393700 w 1733550"/>
                    <a:gd name="connsiteY0" fmla="*/ 180975 h 1127125"/>
                    <a:gd name="connsiteX1" fmla="*/ 838200 w 1733550"/>
                    <a:gd name="connsiteY1" fmla="*/ 0 h 1127125"/>
                    <a:gd name="connsiteX2" fmla="*/ 1733550 w 1733550"/>
                    <a:gd name="connsiteY2" fmla="*/ 996950 h 1127125"/>
                    <a:gd name="connsiteX3" fmla="*/ 0 w 1733550"/>
                    <a:gd name="connsiteY3" fmla="*/ 1127125 h 1127125"/>
                    <a:gd name="connsiteX4" fmla="*/ 393700 w 1733550"/>
                    <a:gd name="connsiteY4" fmla="*/ 180975 h 1127125"/>
                    <a:gd name="connsiteX0" fmla="*/ 393700 w 1733550"/>
                    <a:gd name="connsiteY0" fmla="*/ 408671 h 1354821"/>
                    <a:gd name="connsiteX1" fmla="*/ 1378744 w 1733550"/>
                    <a:gd name="connsiteY1" fmla="*/ 0 h 1354821"/>
                    <a:gd name="connsiteX2" fmla="*/ 1733550 w 1733550"/>
                    <a:gd name="connsiteY2" fmla="*/ 1224646 h 1354821"/>
                    <a:gd name="connsiteX3" fmla="*/ 0 w 1733550"/>
                    <a:gd name="connsiteY3" fmla="*/ 1354821 h 1354821"/>
                    <a:gd name="connsiteX4" fmla="*/ 393700 w 1733550"/>
                    <a:gd name="connsiteY4" fmla="*/ 408671 h 1354821"/>
                    <a:gd name="connsiteX0" fmla="*/ 393700 w 1709737"/>
                    <a:gd name="connsiteY0" fmla="*/ 408671 h 1354821"/>
                    <a:gd name="connsiteX1" fmla="*/ 1378744 w 1709737"/>
                    <a:gd name="connsiteY1" fmla="*/ 0 h 1354821"/>
                    <a:gd name="connsiteX2" fmla="*/ 1709737 w 1709737"/>
                    <a:gd name="connsiteY2" fmla="*/ 878549 h 1354821"/>
                    <a:gd name="connsiteX3" fmla="*/ 0 w 1709737"/>
                    <a:gd name="connsiteY3" fmla="*/ 1354821 h 1354821"/>
                    <a:gd name="connsiteX4" fmla="*/ 393700 w 1709737"/>
                    <a:gd name="connsiteY4" fmla="*/ 408671 h 1354821"/>
                    <a:gd name="connsiteX0" fmla="*/ 0 w 1316037"/>
                    <a:gd name="connsiteY0" fmla="*/ 408671 h 1284235"/>
                    <a:gd name="connsiteX1" fmla="*/ 985044 w 1316037"/>
                    <a:gd name="connsiteY1" fmla="*/ 0 h 1284235"/>
                    <a:gd name="connsiteX2" fmla="*/ 1316037 w 1316037"/>
                    <a:gd name="connsiteY2" fmla="*/ 878549 h 1284235"/>
                    <a:gd name="connsiteX3" fmla="*/ 342106 w 1316037"/>
                    <a:gd name="connsiteY3" fmla="*/ 1284235 h 1284235"/>
                    <a:gd name="connsiteX4" fmla="*/ 0 w 1316037"/>
                    <a:gd name="connsiteY4" fmla="*/ 408671 h 1284235"/>
                    <a:gd name="connsiteX0" fmla="*/ 0 w 1316037"/>
                    <a:gd name="connsiteY0" fmla="*/ 408671 h 1286512"/>
                    <a:gd name="connsiteX1" fmla="*/ 985044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1316037"/>
                    <a:gd name="connsiteY0" fmla="*/ 408671 h 1286512"/>
                    <a:gd name="connsiteX1" fmla="*/ 980281 w 1316037"/>
                    <a:gd name="connsiteY1" fmla="*/ 0 h 1286512"/>
                    <a:gd name="connsiteX2" fmla="*/ 1316037 w 1316037"/>
                    <a:gd name="connsiteY2" fmla="*/ 878549 h 1286512"/>
                    <a:gd name="connsiteX3" fmla="*/ 334962 w 1316037"/>
                    <a:gd name="connsiteY3" fmla="*/ 1286512 h 1286512"/>
                    <a:gd name="connsiteX4" fmla="*/ 0 w 1316037"/>
                    <a:gd name="connsiteY4" fmla="*/ 408671 h 1286512"/>
                    <a:gd name="connsiteX0" fmla="*/ 0 w 2309812"/>
                    <a:gd name="connsiteY0" fmla="*/ 897458 h 1286512"/>
                    <a:gd name="connsiteX1" fmla="*/ 1974056 w 2309812"/>
                    <a:gd name="connsiteY1" fmla="*/ 0 h 1286512"/>
                    <a:gd name="connsiteX2" fmla="*/ 2309812 w 2309812"/>
                    <a:gd name="connsiteY2" fmla="*/ 878549 h 1286512"/>
                    <a:gd name="connsiteX3" fmla="*/ 1328737 w 2309812"/>
                    <a:gd name="connsiteY3" fmla="*/ 1286512 h 1286512"/>
                    <a:gd name="connsiteX4" fmla="*/ 0 w 2309812"/>
                    <a:gd name="connsiteY4" fmla="*/ 897458 h 1286512"/>
                    <a:gd name="connsiteX0" fmla="*/ 0 w 2309812"/>
                    <a:gd name="connsiteY0" fmla="*/ 988536 h 1377590"/>
                    <a:gd name="connsiteX1" fmla="*/ 1351756 w 2309812"/>
                    <a:gd name="connsiteY1" fmla="*/ 0 h 1377590"/>
                    <a:gd name="connsiteX2" fmla="*/ 2309812 w 2309812"/>
                    <a:gd name="connsiteY2" fmla="*/ 969627 h 1377590"/>
                    <a:gd name="connsiteX3" fmla="*/ 1328737 w 2309812"/>
                    <a:gd name="connsiteY3" fmla="*/ 1377590 h 1377590"/>
                    <a:gd name="connsiteX4" fmla="*/ 0 w 2309812"/>
                    <a:gd name="connsiteY4" fmla="*/ 988536 h 1377590"/>
                    <a:gd name="connsiteX0" fmla="*/ 0 w 1617662"/>
                    <a:gd name="connsiteY0" fmla="*/ 988536 h 1377590"/>
                    <a:gd name="connsiteX1" fmla="*/ 1351756 w 1617662"/>
                    <a:gd name="connsiteY1" fmla="*/ 0 h 1377590"/>
                    <a:gd name="connsiteX2" fmla="*/ 1617662 w 1617662"/>
                    <a:gd name="connsiteY2" fmla="*/ 1042490 h 1377590"/>
                    <a:gd name="connsiteX3" fmla="*/ 1328737 w 1617662"/>
                    <a:gd name="connsiteY3" fmla="*/ 1377590 h 1377590"/>
                    <a:gd name="connsiteX4" fmla="*/ 0 w 1617662"/>
                    <a:gd name="connsiteY4" fmla="*/ 988536 h 1377590"/>
                    <a:gd name="connsiteX0" fmla="*/ 0 w 1579562"/>
                    <a:gd name="connsiteY0" fmla="*/ 988536 h 1377590"/>
                    <a:gd name="connsiteX1" fmla="*/ 1351756 w 1579562"/>
                    <a:gd name="connsiteY1" fmla="*/ 0 h 1377590"/>
                    <a:gd name="connsiteX2" fmla="*/ 1579562 w 1579562"/>
                    <a:gd name="connsiteY2" fmla="*/ 638710 h 1377590"/>
                    <a:gd name="connsiteX3" fmla="*/ 1328737 w 1579562"/>
                    <a:gd name="connsiteY3" fmla="*/ 1377590 h 1377590"/>
                    <a:gd name="connsiteX4" fmla="*/ 0 w 1579562"/>
                    <a:gd name="connsiteY4" fmla="*/ 988536 h 137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77590">
                      <a:moveTo>
                        <a:pt x="0" y="988536"/>
                      </a:moveTo>
                      <a:lnTo>
                        <a:pt x="1351756" y="0"/>
                      </a:lnTo>
                      <a:lnTo>
                        <a:pt x="1579562" y="638710"/>
                      </a:lnTo>
                      <a:lnTo>
                        <a:pt x="1328737" y="1377590"/>
                      </a:lnTo>
                      <a:lnTo>
                        <a:pt x="0" y="9885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0877" tIns="25439" rIns="50877" bIns="25439"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2">
                    <a:latin typeface="Calibri" panose="020F0502020204030204" pitchFamily="34" charset="0"/>
                    <a:cs typeface="Calibri" panose="020F0502020204030204" pitchFamily="34" charset="0"/>
                  </a:endParaRPr>
                </a:p>
              </p:txBody>
            </p:sp>
            <p:sp>
              <p:nvSpPr>
                <p:cNvPr id="773" name="文本框 9">
                  <a:extLst>
                    <a:ext uri="{FF2B5EF4-FFF2-40B4-BE49-F238E27FC236}">
                      <a16:creationId xmlns:a16="http://schemas.microsoft.com/office/drawing/2014/main" id="{E8FB4D92-7302-426C-A218-530D188F2932}"/>
                    </a:ext>
                  </a:extLst>
                </p:cNvPr>
                <p:cNvSpPr txBox="1"/>
                <p:nvPr/>
              </p:nvSpPr>
              <p:spPr>
                <a:xfrm>
                  <a:off x="7873057" y="4238891"/>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4</a:t>
                  </a:r>
                  <a:endParaRPr lang="zh-CN" altLang="en-US" sz="1002" b="1" dirty="0">
                    <a:latin typeface="Calibri" panose="020F0502020204030204" pitchFamily="34" charset="0"/>
                    <a:cs typeface="Calibri" panose="020F0502020204030204" pitchFamily="34" charset="0"/>
                  </a:endParaRPr>
                </a:p>
              </p:txBody>
            </p:sp>
            <p:sp>
              <p:nvSpPr>
                <p:cNvPr id="774" name="文本框 10">
                  <a:extLst>
                    <a:ext uri="{FF2B5EF4-FFF2-40B4-BE49-F238E27FC236}">
                      <a16:creationId xmlns:a16="http://schemas.microsoft.com/office/drawing/2014/main" id="{3D58B1DB-D4B4-462A-9123-0FDE184723B6}"/>
                    </a:ext>
                  </a:extLst>
                </p:cNvPr>
                <p:cNvSpPr txBox="1"/>
                <p:nvPr/>
              </p:nvSpPr>
              <p:spPr>
                <a:xfrm>
                  <a:off x="7835893" y="5379947"/>
                  <a:ext cx="461541"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2</a:t>
                  </a:r>
                  <a:endParaRPr lang="zh-CN" altLang="en-US" sz="1002" b="1" dirty="0">
                    <a:latin typeface="Calibri" panose="020F0502020204030204" pitchFamily="34" charset="0"/>
                    <a:cs typeface="Calibri" panose="020F0502020204030204" pitchFamily="34" charset="0"/>
                  </a:endParaRPr>
                </a:p>
              </p:txBody>
            </p:sp>
            <p:sp>
              <p:nvSpPr>
                <p:cNvPr id="775" name="文本框 11">
                  <a:extLst>
                    <a:ext uri="{FF2B5EF4-FFF2-40B4-BE49-F238E27FC236}">
                      <a16:creationId xmlns:a16="http://schemas.microsoft.com/office/drawing/2014/main" id="{D275F22D-3595-4DAD-A0B9-BCD5BD0D6983}"/>
                    </a:ext>
                  </a:extLst>
                </p:cNvPr>
                <p:cNvSpPr txBox="1"/>
                <p:nvPr/>
              </p:nvSpPr>
              <p:spPr>
                <a:xfrm>
                  <a:off x="6808494" y="5064619"/>
                  <a:ext cx="461541" cy="4431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1</a:t>
                  </a:r>
                  <a:endParaRPr lang="zh-CN" altLang="en-US" sz="1002" b="1" dirty="0">
                    <a:latin typeface="Calibri" panose="020F0502020204030204" pitchFamily="34" charset="0"/>
                    <a:cs typeface="Calibri" panose="020F0502020204030204" pitchFamily="34" charset="0"/>
                  </a:endParaRPr>
                </a:p>
              </p:txBody>
            </p:sp>
            <p:sp>
              <p:nvSpPr>
                <p:cNvPr id="776" name="文本框 12">
                  <a:extLst>
                    <a:ext uri="{FF2B5EF4-FFF2-40B4-BE49-F238E27FC236}">
                      <a16:creationId xmlns:a16="http://schemas.microsoft.com/office/drawing/2014/main" id="{9B0396F1-35DB-4E37-B567-051475C432C5}"/>
                    </a:ext>
                  </a:extLst>
                </p:cNvPr>
                <p:cNvSpPr txBox="1"/>
                <p:nvPr/>
              </p:nvSpPr>
              <p:spPr>
                <a:xfrm>
                  <a:off x="8046758" y="4763648"/>
                  <a:ext cx="461541" cy="44310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2" b="1" dirty="0">
                      <a:latin typeface="Calibri" panose="020F0502020204030204" pitchFamily="34" charset="0"/>
                      <a:cs typeface="Calibri" panose="020F0502020204030204" pitchFamily="34" charset="0"/>
                    </a:rPr>
                    <a:t>3</a:t>
                  </a:r>
                  <a:endParaRPr lang="zh-CN" altLang="en-US" sz="1002" b="1" dirty="0">
                    <a:latin typeface="Calibri" panose="020F0502020204030204" pitchFamily="34" charset="0"/>
                    <a:cs typeface="Calibri" panose="020F0502020204030204" pitchFamily="34" charset="0"/>
                  </a:endParaRPr>
                </a:p>
              </p:txBody>
            </p:sp>
          </p:grpSp>
        </p:grpSp>
        <mc:AlternateContent xmlns:mc="http://schemas.openxmlformats.org/markup-compatibility/2006" xmlns:a14="http://schemas.microsoft.com/office/drawing/2010/main">
          <mc:Choice Requires="a14">
            <p:sp>
              <p:nvSpPr>
                <p:cNvPr id="880" name="文本框 879">
                  <a:extLst>
                    <a:ext uri="{FF2B5EF4-FFF2-40B4-BE49-F238E27FC236}">
                      <a16:creationId xmlns:a16="http://schemas.microsoft.com/office/drawing/2014/main" id="{2609E5C9-B0EF-4C7E-B2BA-DA7704282FFB}"/>
                    </a:ext>
                  </a:extLst>
                </p:cNvPr>
                <p:cNvSpPr txBox="1"/>
                <p:nvPr/>
              </p:nvSpPr>
              <p:spPr>
                <a:xfrm>
                  <a:off x="3432311" y="2460028"/>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𝟐</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80" name="文本框 879">
                  <a:extLst>
                    <a:ext uri="{FF2B5EF4-FFF2-40B4-BE49-F238E27FC236}">
                      <a16:creationId xmlns:a16="http://schemas.microsoft.com/office/drawing/2014/main" id="{2609E5C9-B0EF-4C7E-B2BA-DA7704282FFB}"/>
                    </a:ext>
                  </a:extLst>
                </p:cNvPr>
                <p:cNvSpPr txBox="1">
                  <a:spLocks noRot="1" noChangeAspect="1" noMove="1" noResize="1" noEditPoints="1" noAdjustHandles="1" noChangeArrowheads="1" noChangeShapeType="1" noTextEdit="1"/>
                </p:cNvSpPr>
                <p:nvPr/>
              </p:nvSpPr>
              <p:spPr>
                <a:xfrm>
                  <a:off x="3432311" y="2460028"/>
                  <a:ext cx="264470" cy="297774"/>
                </a:xfrm>
                <a:prstGeom prst="rect">
                  <a:avLst/>
                </a:prstGeom>
                <a:blipFill>
                  <a:blip r:embed="rId15"/>
                  <a:stretch>
                    <a:fillRect r="-20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1" name="文本框 880">
                  <a:extLst>
                    <a:ext uri="{FF2B5EF4-FFF2-40B4-BE49-F238E27FC236}">
                      <a16:creationId xmlns:a16="http://schemas.microsoft.com/office/drawing/2014/main" id="{DAC53349-A05D-4BA0-B98D-E6822808F62A}"/>
                    </a:ext>
                  </a:extLst>
                </p:cNvPr>
                <p:cNvSpPr txBox="1"/>
                <p:nvPr/>
              </p:nvSpPr>
              <p:spPr>
                <a:xfrm>
                  <a:off x="2535488" y="2643005"/>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𝟏</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81" name="文本框 880">
                  <a:extLst>
                    <a:ext uri="{FF2B5EF4-FFF2-40B4-BE49-F238E27FC236}">
                      <a16:creationId xmlns:a16="http://schemas.microsoft.com/office/drawing/2014/main" id="{DAC53349-A05D-4BA0-B98D-E6822808F62A}"/>
                    </a:ext>
                  </a:extLst>
                </p:cNvPr>
                <p:cNvSpPr txBox="1">
                  <a:spLocks noRot="1" noChangeAspect="1" noMove="1" noResize="1" noEditPoints="1" noAdjustHandles="1" noChangeArrowheads="1" noChangeShapeType="1" noTextEdit="1"/>
                </p:cNvSpPr>
                <p:nvPr/>
              </p:nvSpPr>
              <p:spPr>
                <a:xfrm>
                  <a:off x="2535488" y="2643005"/>
                  <a:ext cx="264470" cy="297774"/>
                </a:xfrm>
                <a:prstGeom prst="rect">
                  <a:avLst/>
                </a:prstGeom>
                <a:blipFill>
                  <a:blip r:embed="rId16"/>
                  <a:stretch>
                    <a:fillRect r="-20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2" name="文本框 881">
                  <a:extLst>
                    <a:ext uri="{FF2B5EF4-FFF2-40B4-BE49-F238E27FC236}">
                      <a16:creationId xmlns:a16="http://schemas.microsoft.com/office/drawing/2014/main" id="{4A0B8952-ED53-4F3F-B65F-DD5112354A90}"/>
                    </a:ext>
                  </a:extLst>
                </p:cNvPr>
                <p:cNvSpPr txBox="1"/>
                <p:nvPr/>
              </p:nvSpPr>
              <p:spPr>
                <a:xfrm>
                  <a:off x="2530714" y="1865093"/>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𝟑</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82" name="文本框 881">
                  <a:extLst>
                    <a:ext uri="{FF2B5EF4-FFF2-40B4-BE49-F238E27FC236}">
                      <a16:creationId xmlns:a16="http://schemas.microsoft.com/office/drawing/2014/main" id="{4A0B8952-ED53-4F3F-B65F-DD5112354A90}"/>
                    </a:ext>
                  </a:extLst>
                </p:cNvPr>
                <p:cNvSpPr txBox="1">
                  <a:spLocks noRot="1" noChangeAspect="1" noMove="1" noResize="1" noEditPoints="1" noAdjustHandles="1" noChangeArrowheads="1" noChangeShapeType="1" noTextEdit="1"/>
                </p:cNvSpPr>
                <p:nvPr/>
              </p:nvSpPr>
              <p:spPr>
                <a:xfrm>
                  <a:off x="2530714" y="1865093"/>
                  <a:ext cx="264470" cy="297774"/>
                </a:xfrm>
                <a:prstGeom prst="rect">
                  <a:avLst/>
                </a:prstGeom>
                <a:blipFill>
                  <a:blip r:embed="rId17"/>
                  <a:stretch>
                    <a:fillRect r="-20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3" name="文本框 882">
                  <a:extLst>
                    <a:ext uri="{FF2B5EF4-FFF2-40B4-BE49-F238E27FC236}">
                      <a16:creationId xmlns:a16="http://schemas.microsoft.com/office/drawing/2014/main" id="{93A560B9-AC89-41C8-A1E4-738A0AB40E36}"/>
                    </a:ext>
                  </a:extLst>
                </p:cNvPr>
                <p:cNvSpPr txBox="1"/>
                <p:nvPr/>
              </p:nvSpPr>
              <p:spPr>
                <a:xfrm>
                  <a:off x="3442246" y="1643023"/>
                  <a:ext cx="264470" cy="29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35" b="1" i="1">
                                <a:solidFill>
                                  <a:schemeClr val="bg1"/>
                                </a:solidFill>
                                <a:latin typeface="Cambria Math" panose="02040503050406030204" pitchFamily="18" charset="0"/>
                                <a:cs typeface="Times New Roman" panose="02020603050405020304" pitchFamily="18" charset="0"/>
                              </a:rPr>
                            </m:ctrlPr>
                          </m:sSubPr>
                          <m:e>
                            <m:r>
                              <a:rPr lang="en-US" altLang="zh-CN" sz="1335" b="1" i="1">
                                <a:solidFill>
                                  <a:schemeClr val="bg1"/>
                                </a:solidFill>
                                <a:latin typeface="Cambria Math" panose="02040503050406030204" pitchFamily="18" charset="0"/>
                                <a:cs typeface="Times New Roman" panose="02020603050405020304" pitchFamily="18" charset="0"/>
                              </a:rPr>
                              <m:t>𝑷</m:t>
                            </m:r>
                          </m:e>
                          <m:sub>
                            <m:r>
                              <a:rPr lang="en-US" altLang="zh-CN" sz="1335" b="1" i="1">
                                <a:solidFill>
                                  <a:schemeClr val="bg1"/>
                                </a:solidFill>
                                <a:latin typeface="Cambria Math" panose="02040503050406030204" pitchFamily="18" charset="0"/>
                                <a:cs typeface="Times New Roman" panose="02020603050405020304" pitchFamily="18" charset="0"/>
                              </a:rPr>
                              <m:t>𝟒</m:t>
                            </m:r>
                          </m:sub>
                        </m:sSub>
                      </m:oMath>
                    </m:oMathPara>
                  </a14:m>
                  <a:endParaRPr lang="zh-CN" altLang="en-US" sz="1335" b="1" dirty="0">
                    <a:solidFill>
                      <a:schemeClr val="bg1"/>
                    </a:solidFill>
                    <a:latin typeface="Calibri" panose="020F0502020204030204" pitchFamily="34" charset="0"/>
                    <a:cs typeface="Calibri" panose="020F0502020204030204" pitchFamily="34" charset="0"/>
                  </a:endParaRPr>
                </a:p>
              </p:txBody>
            </p:sp>
          </mc:Choice>
          <mc:Fallback xmlns="">
            <p:sp>
              <p:nvSpPr>
                <p:cNvPr id="883" name="文本框 882">
                  <a:extLst>
                    <a:ext uri="{FF2B5EF4-FFF2-40B4-BE49-F238E27FC236}">
                      <a16:creationId xmlns:a16="http://schemas.microsoft.com/office/drawing/2014/main" id="{93A560B9-AC89-41C8-A1E4-738A0AB40E36}"/>
                    </a:ext>
                  </a:extLst>
                </p:cNvPr>
                <p:cNvSpPr txBox="1">
                  <a:spLocks noRot="1" noChangeAspect="1" noMove="1" noResize="1" noEditPoints="1" noAdjustHandles="1" noChangeArrowheads="1" noChangeShapeType="1" noTextEdit="1"/>
                </p:cNvSpPr>
                <p:nvPr/>
              </p:nvSpPr>
              <p:spPr>
                <a:xfrm>
                  <a:off x="3442246" y="1643023"/>
                  <a:ext cx="264470" cy="297774"/>
                </a:xfrm>
                <a:prstGeom prst="rect">
                  <a:avLst/>
                </a:prstGeom>
                <a:blipFill>
                  <a:blip r:embed="rId12"/>
                  <a:stretch>
                    <a:fillRect r="-23256"/>
                  </a:stretch>
                </a:blipFill>
              </p:spPr>
              <p:txBody>
                <a:bodyPr/>
                <a:lstStyle/>
                <a:p>
                  <a:r>
                    <a:rPr lang="zh-CN" altLang="en-US">
                      <a:noFill/>
                    </a:rPr>
                    <a:t> </a:t>
                  </a:r>
                </a:p>
              </p:txBody>
            </p:sp>
          </mc:Fallback>
        </mc:AlternateContent>
      </p:grpSp>
      <p:grpSp>
        <p:nvGrpSpPr>
          <p:cNvPr id="698" name="组合 697">
            <a:extLst>
              <a:ext uri="{FF2B5EF4-FFF2-40B4-BE49-F238E27FC236}">
                <a16:creationId xmlns:a16="http://schemas.microsoft.com/office/drawing/2014/main" id="{EFC647BA-272D-4C8F-B2BF-6B3CE8E7DEC2}"/>
              </a:ext>
            </a:extLst>
          </p:cNvPr>
          <p:cNvGrpSpPr/>
          <p:nvPr/>
        </p:nvGrpSpPr>
        <p:grpSpPr>
          <a:xfrm>
            <a:off x="3761755" y="4188708"/>
            <a:ext cx="2030037" cy="2027689"/>
            <a:chOff x="12646729" y="3313374"/>
            <a:chExt cx="3648516" cy="3644296"/>
          </a:xfrm>
        </p:grpSpPr>
        <p:graphicFrame>
          <p:nvGraphicFramePr>
            <p:cNvPr id="699" name="对象 698">
              <a:extLst>
                <a:ext uri="{FF2B5EF4-FFF2-40B4-BE49-F238E27FC236}">
                  <a16:creationId xmlns:a16="http://schemas.microsoft.com/office/drawing/2014/main" id="{4B701A7D-A804-4E7E-B5D1-E4AC663DC9D9}"/>
                </a:ext>
              </a:extLst>
            </p:cNvPr>
            <p:cNvGraphicFramePr>
              <a:graphicFrameLocks noChangeAspect="1"/>
            </p:cNvGraphicFramePr>
            <p:nvPr/>
          </p:nvGraphicFramePr>
          <p:xfrm>
            <a:off x="12646729" y="3313374"/>
            <a:ext cx="3648516" cy="3644296"/>
          </p:xfrm>
          <a:graphic>
            <a:graphicData uri="http://schemas.openxmlformats.org/presentationml/2006/ole">
              <mc:AlternateContent xmlns:mc="http://schemas.openxmlformats.org/markup-compatibility/2006">
                <mc:Choice xmlns:v="urn:schemas-microsoft-com:vml" Requires="v">
                  <p:oleObj spid="_x0000_s26378" name="Artwork" r:id="rId18" imgW="11471400" imgH="11458800" progId="Adobe.Illustrator.22">
                    <p:embed/>
                  </p:oleObj>
                </mc:Choice>
                <mc:Fallback>
                  <p:oleObj name="Artwork" r:id="rId18" imgW="11471400" imgH="11458800" progId="Adobe.Illustrator.22">
                    <p:embed/>
                    <p:pic>
                      <p:nvPicPr>
                        <p:cNvPr id="699" name="对象 698">
                          <a:extLst>
                            <a:ext uri="{FF2B5EF4-FFF2-40B4-BE49-F238E27FC236}">
                              <a16:creationId xmlns:a16="http://schemas.microsoft.com/office/drawing/2014/main" id="{4B701A7D-A804-4E7E-B5D1-E4AC663DC9D9}"/>
                            </a:ext>
                          </a:extLst>
                        </p:cNvPr>
                        <p:cNvPicPr/>
                        <p:nvPr/>
                      </p:nvPicPr>
                      <p:blipFill>
                        <a:blip r:embed="rId19"/>
                        <a:stretch>
                          <a:fillRect/>
                        </a:stretch>
                      </p:blipFill>
                      <p:spPr>
                        <a:xfrm>
                          <a:off x="12646729" y="3313374"/>
                          <a:ext cx="3648516" cy="3644296"/>
                        </a:xfrm>
                        <a:prstGeom prst="rect">
                          <a:avLst/>
                        </a:prstGeom>
                      </p:spPr>
                    </p:pic>
                  </p:oleObj>
                </mc:Fallback>
              </mc:AlternateContent>
            </a:graphicData>
          </a:graphic>
        </p:graphicFrame>
        <p:grpSp>
          <p:nvGrpSpPr>
            <p:cNvPr id="700" name="组合 699">
              <a:extLst>
                <a:ext uri="{FF2B5EF4-FFF2-40B4-BE49-F238E27FC236}">
                  <a16:creationId xmlns:a16="http://schemas.microsoft.com/office/drawing/2014/main" id="{36F78974-03F2-49AB-BC4C-1DCB91F42E21}"/>
                </a:ext>
              </a:extLst>
            </p:cNvPr>
            <p:cNvGrpSpPr/>
            <p:nvPr/>
          </p:nvGrpSpPr>
          <p:grpSpPr>
            <a:xfrm>
              <a:off x="12754976" y="3504755"/>
              <a:ext cx="1590675" cy="1452560"/>
              <a:chOff x="1203467" y="3983040"/>
              <a:chExt cx="1590675" cy="1452560"/>
            </a:xfrm>
          </p:grpSpPr>
          <p:cxnSp>
            <p:nvCxnSpPr>
              <p:cNvPr id="716" name="直接连接符 715">
                <a:extLst>
                  <a:ext uri="{FF2B5EF4-FFF2-40B4-BE49-F238E27FC236}">
                    <a16:creationId xmlns:a16="http://schemas.microsoft.com/office/drawing/2014/main" id="{C8AA0175-0E13-469D-B62E-E8F5775AADEA}"/>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7" name="直接连接符 716">
                <a:extLst>
                  <a:ext uri="{FF2B5EF4-FFF2-40B4-BE49-F238E27FC236}">
                    <a16:creationId xmlns:a16="http://schemas.microsoft.com/office/drawing/2014/main" id="{E78BE6B0-44BD-4C89-A4F1-4620BD1FB8C3}"/>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8" name="直接连接符 717">
                <a:extLst>
                  <a:ext uri="{FF2B5EF4-FFF2-40B4-BE49-F238E27FC236}">
                    <a16:creationId xmlns:a16="http://schemas.microsoft.com/office/drawing/2014/main" id="{AB85B227-C72E-415E-BD19-233FAAD01000}"/>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9" name="直接连接符 718">
                <a:extLst>
                  <a:ext uri="{FF2B5EF4-FFF2-40B4-BE49-F238E27FC236}">
                    <a16:creationId xmlns:a16="http://schemas.microsoft.com/office/drawing/2014/main" id="{152DF82B-2F52-4C03-9B2C-592024EEEE27}"/>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01" name="组合 700">
              <a:extLst>
                <a:ext uri="{FF2B5EF4-FFF2-40B4-BE49-F238E27FC236}">
                  <a16:creationId xmlns:a16="http://schemas.microsoft.com/office/drawing/2014/main" id="{1AA445D6-06EF-4523-B059-E019BA4E4B70}"/>
                </a:ext>
              </a:extLst>
            </p:cNvPr>
            <p:cNvGrpSpPr/>
            <p:nvPr/>
          </p:nvGrpSpPr>
          <p:grpSpPr>
            <a:xfrm rot="159755" flipV="1">
              <a:off x="14343602" y="3806986"/>
              <a:ext cx="1590675" cy="1452560"/>
              <a:chOff x="1203467" y="3983040"/>
              <a:chExt cx="1590675" cy="1452560"/>
            </a:xfrm>
          </p:grpSpPr>
          <p:cxnSp>
            <p:nvCxnSpPr>
              <p:cNvPr id="712" name="直接连接符 711">
                <a:extLst>
                  <a:ext uri="{FF2B5EF4-FFF2-40B4-BE49-F238E27FC236}">
                    <a16:creationId xmlns:a16="http://schemas.microsoft.com/office/drawing/2014/main" id="{C44BC5B1-2A5D-4EDE-8C16-D23732C6B02F}"/>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3" name="直接连接符 712">
                <a:extLst>
                  <a:ext uri="{FF2B5EF4-FFF2-40B4-BE49-F238E27FC236}">
                    <a16:creationId xmlns:a16="http://schemas.microsoft.com/office/drawing/2014/main" id="{FCDA1E5B-B933-4D44-8B7E-C4127C21E319}"/>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4" name="直接连接符 713">
                <a:extLst>
                  <a:ext uri="{FF2B5EF4-FFF2-40B4-BE49-F238E27FC236}">
                    <a16:creationId xmlns:a16="http://schemas.microsoft.com/office/drawing/2014/main" id="{C6F7EA3E-1324-4EC2-804D-7F8FF63130E4}"/>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5" name="直接连接符 714">
                <a:extLst>
                  <a:ext uri="{FF2B5EF4-FFF2-40B4-BE49-F238E27FC236}">
                    <a16:creationId xmlns:a16="http://schemas.microsoft.com/office/drawing/2014/main" id="{4E89F1B6-8C02-4A72-A8FF-30B9E2CDB9D8}"/>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02" name="组合 701">
              <a:extLst>
                <a:ext uri="{FF2B5EF4-FFF2-40B4-BE49-F238E27FC236}">
                  <a16:creationId xmlns:a16="http://schemas.microsoft.com/office/drawing/2014/main" id="{5265C98D-0AD9-46D4-9380-144A53583BB7}"/>
                </a:ext>
              </a:extLst>
            </p:cNvPr>
            <p:cNvGrpSpPr/>
            <p:nvPr/>
          </p:nvGrpSpPr>
          <p:grpSpPr>
            <a:xfrm>
              <a:off x="12727521" y="4961010"/>
              <a:ext cx="1590675" cy="1452560"/>
              <a:chOff x="1203467" y="3983040"/>
              <a:chExt cx="1590675" cy="1452560"/>
            </a:xfrm>
          </p:grpSpPr>
          <p:cxnSp>
            <p:nvCxnSpPr>
              <p:cNvPr id="708" name="直接连接符 707">
                <a:extLst>
                  <a:ext uri="{FF2B5EF4-FFF2-40B4-BE49-F238E27FC236}">
                    <a16:creationId xmlns:a16="http://schemas.microsoft.com/office/drawing/2014/main" id="{D66D1F45-AE81-4793-A8FA-8DE99FCF993B}"/>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9" name="直接连接符 708">
                <a:extLst>
                  <a:ext uri="{FF2B5EF4-FFF2-40B4-BE49-F238E27FC236}">
                    <a16:creationId xmlns:a16="http://schemas.microsoft.com/office/drawing/2014/main" id="{47D9FB69-19F9-4A49-8073-7BBCCD51D64A}"/>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0" name="直接连接符 709">
                <a:extLst>
                  <a:ext uri="{FF2B5EF4-FFF2-40B4-BE49-F238E27FC236}">
                    <a16:creationId xmlns:a16="http://schemas.microsoft.com/office/drawing/2014/main" id="{3E873654-D758-4ADE-A276-399A6CE6E594}"/>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1" name="直接连接符 710">
                <a:extLst>
                  <a:ext uri="{FF2B5EF4-FFF2-40B4-BE49-F238E27FC236}">
                    <a16:creationId xmlns:a16="http://schemas.microsoft.com/office/drawing/2014/main" id="{9BA6B6B3-66B5-4CB2-B171-0251DF926C0B}"/>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03" name="组合 702">
              <a:extLst>
                <a:ext uri="{FF2B5EF4-FFF2-40B4-BE49-F238E27FC236}">
                  <a16:creationId xmlns:a16="http://schemas.microsoft.com/office/drawing/2014/main" id="{EEFA8FAD-AD4A-449C-8B6E-3658EFEC3999}"/>
                </a:ext>
              </a:extLst>
            </p:cNvPr>
            <p:cNvGrpSpPr/>
            <p:nvPr/>
          </p:nvGrpSpPr>
          <p:grpSpPr>
            <a:xfrm rot="159755" flipV="1">
              <a:off x="14309499" y="5251362"/>
              <a:ext cx="1590675" cy="1452560"/>
              <a:chOff x="1203467" y="3983040"/>
              <a:chExt cx="1590675" cy="1452560"/>
            </a:xfrm>
          </p:grpSpPr>
          <p:cxnSp>
            <p:nvCxnSpPr>
              <p:cNvPr id="704" name="直接连接符 703">
                <a:extLst>
                  <a:ext uri="{FF2B5EF4-FFF2-40B4-BE49-F238E27FC236}">
                    <a16:creationId xmlns:a16="http://schemas.microsoft.com/office/drawing/2014/main" id="{7275C11C-BE74-4DE0-A5CD-BBDA96594AD5}"/>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5" name="直接连接符 704">
                <a:extLst>
                  <a:ext uri="{FF2B5EF4-FFF2-40B4-BE49-F238E27FC236}">
                    <a16:creationId xmlns:a16="http://schemas.microsoft.com/office/drawing/2014/main" id="{9781C02C-9465-44FF-A4AD-7B9617374E4E}"/>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6" name="直接连接符 705">
                <a:extLst>
                  <a:ext uri="{FF2B5EF4-FFF2-40B4-BE49-F238E27FC236}">
                    <a16:creationId xmlns:a16="http://schemas.microsoft.com/office/drawing/2014/main" id="{9ABA00FD-B9FA-4D22-93CB-9917A9B2A1DF}"/>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7" name="直接连接符 706">
                <a:extLst>
                  <a:ext uri="{FF2B5EF4-FFF2-40B4-BE49-F238E27FC236}">
                    <a16:creationId xmlns:a16="http://schemas.microsoft.com/office/drawing/2014/main" id="{3DAC0EFB-E98F-4FC3-A861-23AF49C94A06}"/>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676" name="组合 675">
            <a:extLst>
              <a:ext uri="{FF2B5EF4-FFF2-40B4-BE49-F238E27FC236}">
                <a16:creationId xmlns:a16="http://schemas.microsoft.com/office/drawing/2014/main" id="{BF6A0E77-5921-4895-BD79-E112BFE861AD}"/>
              </a:ext>
            </a:extLst>
          </p:cNvPr>
          <p:cNvGrpSpPr/>
          <p:nvPr/>
        </p:nvGrpSpPr>
        <p:grpSpPr>
          <a:xfrm>
            <a:off x="1462616" y="4215447"/>
            <a:ext cx="2030037" cy="2027690"/>
            <a:chOff x="2774011" y="3321050"/>
            <a:chExt cx="3648516" cy="3644297"/>
          </a:xfrm>
        </p:grpSpPr>
        <p:graphicFrame>
          <p:nvGraphicFramePr>
            <p:cNvPr id="677" name="对象 676">
              <a:extLst>
                <a:ext uri="{FF2B5EF4-FFF2-40B4-BE49-F238E27FC236}">
                  <a16:creationId xmlns:a16="http://schemas.microsoft.com/office/drawing/2014/main" id="{1D65339F-651C-4A1A-BA86-B5C6863EE62F}"/>
                </a:ext>
              </a:extLst>
            </p:cNvPr>
            <p:cNvGraphicFramePr>
              <a:graphicFrameLocks noChangeAspect="1"/>
            </p:cNvGraphicFramePr>
            <p:nvPr/>
          </p:nvGraphicFramePr>
          <p:xfrm>
            <a:off x="2774011" y="3321050"/>
            <a:ext cx="3648516" cy="3644297"/>
          </p:xfrm>
          <a:graphic>
            <a:graphicData uri="http://schemas.openxmlformats.org/presentationml/2006/ole">
              <mc:AlternateContent xmlns:mc="http://schemas.openxmlformats.org/markup-compatibility/2006">
                <mc:Choice xmlns:v="urn:schemas-microsoft-com:vml" Requires="v">
                  <p:oleObj spid="_x0000_s26379" name="Artwork" r:id="rId20" imgW="11471400" imgH="11458800" progId="Adobe.Illustrator.22">
                    <p:embed/>
                  </p:oleObj>
                </mc:Choice>
                <mc:Fallback>
                  <p:oleObj name="Artwork" r:id="rId20" imgW="11471400" imgH="11458800" progId="Adobe.Illustrator.22">
                    <p:embed/>
                    <p:pic>
                      <p:nvPicPr>
                        <p:cNvPr id="677" name="对象 676">
                          <a:extLst>
                            <a:ext uri="{FF2B5EF4-FFF2-40B4-BE49-F238E27FC236}">
                              <a16:creationId xmlns:a16="http://schemas.microsoft.com/office/drawing/2014/main" id="{1D65339F-651C-4A1A-BA86-B5C6863EE62F}"/>
                            </a:ext>
                          </a:extLst>
                        </p:cNvPr>
                        <p:cNvPicPr/>
                        <p:nvPr/>
                      </p:nvPicPr>
                      <p:blipFill>
                        <a:blip r:embed="rId21"/>
                        <a:stretch>
                          <a:fillRect/>
                        </a:stretch>
                      </p:blipFill>
                      <p:spPr>
                        <a:xfrm>
                          <a:off x="2774011" y="3321050"/>
                          <a:ext cx="3648516" cy="3644297"/>
                        </a:xfrm>
                        <a:prstGeom prst="rect">
                          <a:avLst/>
                        </a:prstGeom>
                      </p:spPr>
                    </p:pic>
                  </p:oleObj>
                </mc:Fallback>
              </mc:AlternateContent>
            </a:graphicData>
          </a:graphic>
        </p:graphicFrame>
        <p:grpSp>
          <p:nvGrpSpPr>
            <p:cNvPr id="678" name="组合 677">
              <a:extLst>
                <a:ext uri="{FF2B5EF4-FFF2-40B4-BE49-F238E27FC236}">
                  <a16:creationId xmlns:a16="http://schemas.microsoft.com/office/drawing/2014/main" id="{747ADD2D-7756-4A78-A133-312F9337DEDE}"/>
                </a:ext>
              </a:extLst>
            </p:cNvPr>
            <p:cNvGrpSpPr/>
            <p:nvPr/>
          </p:nvGrpSpPr>
          <p:grpSpPr>
            <a:xfrm>
              <a:off x="2909623" y="3838672"/>
              <a:ext cx="1590675" cy="1452560"/>
              <a:chOff x="1203467" y="3983040"/>
              <a:chExt cx="1590675" cy="1452560"/>
            </a:xfrm>
          </p:grpSpPr>
          <p:cxnSp>
            <p:nvCxnSpPr>
              <p:cNvPr id="694" name="直接连接符 693">
                <a:extLst>
                  <a:ext uri="{FF2B5EF4-FFF2-40B4-BE49-F238E27FC236}">
                    <a16:creationId xmlns:a16="http://schemas.microsoft.com/office/drawing/2014/main" id="{64358806-11E7-4A3F-BBA4-D59042CD7587}"/>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5" name="直接连接符 694">
                <a:extLst>
                  <a:ext uri="{FF2B5EF4-FFF2-40B4-BE49-F238E27FC236}">
                    <a16:creationId xmlns:a16="http://schemas.microsoft.com/office/drawing/2014/main" id="{61A7C502-CE3E-48E8-AC42-9604A4F631FA}"/>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6" name="直接连接符 695">
                <a:extLst>
                  <a:ext uri="{FF2B5EF4-FFF2-40B4-BE49-F238E27FC236}">
                    <a16:creationId xmlns:a16="http://schemas.microsoft.com/office/drawing/2014/main" id="{EBCFAC27-8EF5-42C0-833C-684520D207BB}"/>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7" name="直接连接符 696">
                <a:extLst>
                  <a:ext uri="{FF2B5EF4-FFF2-40B4-BE49-F238E27FC236}">
                    <a16:creationId xmlns:a16="http://schemas.microsoft.com/office/drawing/2014/main" id="{74D19F92-A2E9-4B3E-86B5-769FAFFB6CF9}"/>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79" name="组合 678">
              <a:extLst>
                <a:ext uri="{FF2B5EF4-FFF2-40B4-BE49-F238E27FC236}">
                  <a16:creationId xmlns:a16="http://schemas.microsoft.com/office/drawing/2014/main" id="{167A6211-3766-4B15-8D07-DCE4F3CD6BBF}"/>
                </a:ext>
              </a:extLst>
            </p:cNvPr>
            <p:cNvGrpSpPr/>
            <p:nvPr/>
          </p:nvGrpSpPr>
          <p:grpSpPr>
            <a:xfrm>
              <a:off x="4511359" y="3480737"/>
              <a:ext cx="1590675" cy="1452560"/>
              <a:chOff x="1203467" y="3983040"/>
              <a:chExt cx="1590675" cy="1452560"/>
            </a:xfrm>
          </p:grpSpPr>
          <p:cxnSp>
            <p:nvCxnSpPr>
              <p:cNvPr id="690" name="直接连接符 689">
                <a:extLst>
                  <a:ext uri="{FF2B5EF4-FFF2-40B4-BE49-F238E27FC236}">
                    <a16:creationId xmlns:a16="http://schemas.microsoft.com/office/drawing/2014/main" id="{F02F7735-8658-41E6-BABA-21196AD212D0}"/>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1" name="直接连接符 690">
                <a:extLst>
                  <a:ext uri="{FF2B5EF4-FFF2-40B4-BE49-F238E27FC236}">
                    <a16:creationId xmlns:a16="http://schemas.microsoft.com/office/drawing/2014/main" id="{5DA0F07A-64B0-4EA1-8960-FE1C0333999D}"/>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2" name="直接连接符 691">
                <a:extLst>
                  <a:ext uri="{FF2B5EF4-FFF2-40B4-BE49-F238E27FC236}">
                    <a16:creationId xmlns:a16="http://schemas.microsoft.com/office/drawing/2014/main" id="{5943208D-D75D-45D4-8FA8-B8FABEF78DBF}"/>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3" name="直接连接符 692">
                <a:extLst>
                  <a:ext uri="{FF2B5EF4-FFF2-40B4-BE49-F238E27FC236}">
                    <a16:creationId xmlns:a16="http://schemas.microsoft.com/office/drawing/2014/main" id="{AB9E9F6C-9584-437F-9684-40202C21AE80}"/>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80" name="组合 679">
              <a:extLst>
                <a:ext uri="{FF2B5EF4-FFF2-40B4-BE49-F238E27FC236}">
                  <a16:creationId xmlns:a16="http://schemas.microsoft.com/office/drawing/2014/main" id="{EC7D7F10-189C-4A07-A198-A1F70936D45A}"/>
                </a:ext>
              </a:extLst>
            </p:cNvPr>
            <p:cNvGrpSpPr/>
            <p:nvPr/>
          </p:nvGrpSpPr>
          <p:grpSpPr>
            <a:xfrm>
              <a:off x="2893747" y="5295842"/>
              <a:ext cx="1590675" cy="1452560"/>
              <a:chOff x="1203467" y="3983040"/>
              <a:chExt cx="1590675" cy="1452560"/>
            </a:xfrm>
          </p:grpSpPr>
          <p:cxnSp>
            <p:nvCxnSpPr>
              <p:cNvPr id="686" name="直接连接符 685">
                <a:extLst>
                  <a:ext uri="{FF2B5EF4-FFF2-40B4-BE49-F238E27FC236}">
                    <a16:creationId xmlns:a16="http://schemas.microsoft.com/office/drawing/2014/main" id="{A59AFC92-F3CF-423C-BB22-3ADA2B578AC6}"/>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7" name="直接连接符 686">
                <a:extLst>
                  <a:ext uri="{FF2B5EF4-FFF2-40B4-BE49-F238E27FC236}">
                    <a16:creationId xmlns:a16="http://schemas.microsoft.com/office/drawing/2014/main" id="{25F9FEAF-F43D-43B9-83F7-7374CB415264}"/>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8" name="直接连接符 687">
                <a:extLst>
                  <a:ext uri="{FF2B5EF4-FFF2-40B4-BE49-F238E27FC236}">
                    <a16:creationId xmlns:a16="http://schemas.microsoft.com/office/drawing/2014/main" id="{2D9FBB1C-8505-44DE-98F6-B1891E30E4C7}"/>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9" name="直接连接符 688">
                <a:extLst>
                  <a:ext uri="{FF2B5EF4-FFF2-40B4-BE49-F238E27FC236}">
                    <a16:creationId xmlns:a16="http://schemas.microsoft.com/office/drawing/2014/main" id="{4B6D009C-8EC7-4F95-8D5B-35CF0124DDC6}"/>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81" name="组合 680">
              <a:extLst>
                <a:ext uri="{FF2B5EF4-FFF2-40B4-BE49-F238E27FC236}">
                  <a16:creationId xmlns:a16="http://schemas.microsoft.com/office/drawing/2014/main" id="{2B94BA87-ADD6-4A61-AFA5-59ECC40BD155}"/>
                </a:ext>
              </a:extLst>
            </p:cNvPr>
            <p:cNvGrpSpPr/>
            <p:nvPr/>
          </p:nvGrpSpPr>
          <p:grpSpPr>
            <a:xfrm>
              <a:off x="4493476" y="4925180"/>
              <a:ext cx="1590675" cy="1452560"/>
              <a:chOff x="1203467" y="3983040"/>
              <a:chExt cx="1590675" cy="1452560"/>
            </a:xfrm>
          </p:grpSpPr>
          <p:cxnSp>
            <p:nvCxnSpPr>
              <p:cNvPr id="682" name="直接连接符 681">
                <a:extLst>
                  <a:ext uri="{FF2B5EF4-FFF2-40B4-BE49-F238E27FC236}">
                    <a16:creationId xmlns:a16="http://schemas.microsoft.com/office/drawing/2014/main" id="{E062D8F7-70BE-4DDF-9097-AD0DFFA55F4A}"/>
                  </a:ext>
                </a:extLst>
              </p:cNvPr>
              <p:cNvCxnSpPr>
                <a:cxnSpLocks/>
              </p:cNvCxnSpPr>
              <p:nvPr/>
            </p:nvCxnSpPr>
            <p:spPr>
              <a:xfrm flipV="1">
                <a:off x="1203467" y="3992564"/>
                <a:ext cx="1357313" cy="10382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3" name="直接连接符 682">
                <a:extLst>
                  <a:ext uri="{FF2B5EF4-FFF2-40B4-BE49-F238E27FC236}">
                    <a16:creationId xmlns:a16="http://schemas.microsoft.com/office/drawing/2014/main" id="{7A2924E8-1363-4A16-A3AF-F37CF4835760}"/>
                  </a:ext>
                </a:extLst>
              </p:cNvPr>
              <p:cNvCxnSpPr>
                <a:cxnSpLocks/>
              </p:cNvCxnSpPr>
              <p:nvPr/>
            </p:nvCxnSpPr>
            <p:spPr>
              <a:xfrm flipH="1" flipV="1">
                <a:off x="2560780" y="3983040"/>
                <a:ext cx="233362" cy="685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4" name="直接连接符 683">
                <a:extLst>
                  <a:ext uri="{FF2B5EF4-FFF2-40B4-BE49-F238E27FC236}">
                    <a16:creationId xmlns:a16="http://schemas.microsoft.com/office/drawing/2014/main" id="{C6FC7A40-A346-44D1-91D4-534124306BA7}"/>
                  </a:ext>
                </a:extLst>
              </p:cNvPr>
              <p:cNvCxnSpPr>
                <a:cxnSpLocks/>
              </p:cNvCxnSpPr>
              <p:nvPr/>
            </p:nvCxnSpPr>
            <p:spPr>
              <a:xfrm flipH="1" flipV="1">
                <a:off x="1208229" y="5024445"/>
                <a:ext cx="1338263" cy="408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5" name="直接连接符 684">
                <a:extLst>
                  <a:ext uri="{FF2B5EF4-FFF2-40B4-BE49-F238E27FC236}">
                    <a16:creationId xmlns:a16="http://schemas.microsoft.com/office/drawing/2014/main" id="{B86D3E9A-4B68-4D16-A4FD-6DD8CD8EA66D}"/>
                  </a:ext>
                </a:extLst>
              </p:cNvPr>
              <p:cNvCxnSpPr>
                <a:cxnSpLocks/>
              </p:cNvCxnSpPr>
              <p:nvPr/>
            </p:nvCxnSpPr>
            <p:spPr>
              <a:xfrm flipV="1">
                <a:off x="2541363" y="4667596"/>
                <a:ext cx="251806" cy="768004"/>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6" name="组合 5">
            <a:extLst>
              <a:ext uri="{FF2B5EF4-FFF2-40B4-BE49-F238E27FC236}">
                <a16:creationId xmlns:a16="http://schemas.microsoft.com/office/drawing/2014/main" id="{FB608A47-56C9-4D82-9287-E4B013A508DA}"/>
              </a:ext>
            </a:extLst>
          </p:cNvPr>
          <p:cNvGrpSpPr/>
          <p:nvPr/>
        </p:nvGrpSpPr>
        <p:grpSpPr>
          <a:xfrm>
            <a:off x="8651920" y="4291537"/>
            <a:ext cx="2294795" cy="1918794"/>
            <a:chOff x="9107137" y="3145079"/>
            <a:chExt cx="2294795" cy="1918794"/>
          </a:xfrm>
        </p:grpSpPr>
        <p:cxnSp>
          <p:nvCxnSpPr>
            <p:cNvPr id="817" name="直接连接符 816">
              <a:extLst>
                <a:ext uri="{FF2B5EF4-FFF2-40B4-BE49-F238E27FC236}">
                  <a16:creationId xmlns:a16="http://schemas.microsoft.com/office/drawing/2014/main" id="{65AC94A9-19D4-4D2A-92A8-F101C2728248}"/>
                </a:ext>
              </a:extLst>
            </p:cNvPr>
            <p:cNvCxnSpPr>
              <a:cxnSpLocks/>
            </p:cNvCxnSpPr>
            <p:nvPr/>
          </p:nvCxnSpPr>
          <p:spPr>
            <a:xfrm flipH="1" flipV="1">
              <a:off x="9870098" y="4587407"/>
              <a:ext cx="257176" cy="188263"/>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818" name="对象 817">
              <a:extLst>
                <a:ext uri="{FF2B5EF4-FFF2-40B4-BE49-F238E27FC236}">
                  <a16:creationId xmlns:a16="http://schemas.microsoft.com/office/drawing/2014/main" id="{C9637533-18F2-483F-BC1F-3E1E8304289A}"/>
                </a:ext>
              </a:extLst>
            </p:cNvPr>
            <p:cNvGraphicFramePr>
              <a:graphicFrameLocks noChangeAspect="1"/>
            </p:cNvGraphicFramePr>
            <p:nvPr>
              <p:extLst>
                <p:ext uri="{D42A27DB-BD31-4B8C-83A1-F6EECF244321}">
                  <p14:modId xmlns:p14="http://schemas.microsoft.com/office/powerpoint/2010/main" val="1142832520"/>
                </p:ext>
              </p:extLst>
            </p:nvPr>
          </p:nvGraphicFramePr>
          <p:xfrm>
            <a:off x="9107137" y="3145079"/>
            <a:ext cx="2294795" cy="1918794"/>
          </p:xfrm>
          <a:graphic>
            <a:graphicData uri="http://schemas.openxmlformats.org/presentationml/2006/ole">
              <mc:AlternateContent xmlns:mc="http://schemas.openxmlformats.org/markup-compatibility/2006">
                <mc:Choice xmlns:v="urn:schemas-microsoft-com:vml" Requires="v">
                  <p:oleObj spid="_x0000_s26380" name="Artwork" r:id="rId22" imgW="12349440" imgH="10324440" progId="Adobe.Illustrator.22">
                    <p:embed/>
                  </p:oleObj>
                </mc:Choice>
                <mc:Fallback>
                  <p:oleObj name="Artwork" r:id="rId22" imgW="12349440" imgH="10324440" progId="Adobe.Illustrator.22">
                    <p:embed/>
                    <p:pic>
                      <p:nvPicPr>
                        <p:cNvPr id="818" name="对象 817">
                          <a:extLst>
                            <a:ext uri="{FF2B5EF4-FFF2-40B4-BE49-F238E27FC236}">
                              <a16:creationId xmlns:a16="http://schemas.microsoft.com/office/drawing/2014/main" id="{C9637533-18F2-483F-BC1F-3E1E8304289A}"/>
                            </a:ext>
                          </a:extLst>
                        </p:cNvPr>
                        <p:cNvPicPr/>
                        <p:nvPr/>
                      </p:nvPicPr>
                      <p:blipFill>
                        <a:blip r:embed="rId23"/>
                        <a:stretch>
                          <a:fillRect/>
                        </a:stretch>
                      </p:blipFill>
                      <p:spPr>
                        <a:xfrm>
                          <a:off x="9107137" y="3145079"/>
                          <a:ext cx="2294795" cy="1918794"/>
                        </a:xfrm>
                        <a:prstGeom prst="rect">
                          <a:avLst/>
                        </a:prstGeom>
                      </p:spPr>
                    </p:pic>
                  </p:oleObj>
                </mc:Fallback>
              </mc:AlternateContent>
            </a:graphicData>
          </a:graphic>
        </p:graphicFrame>
        <p:grpSp>
          <p:nvGrpSpPr>
            <p:cNvPr id="819" name="组合 818">
              <a:extLst>
                <a:ext uri="{FF2B5EF4-FFF2-40B4-BE49-F238E27FC236}">
                  <a16:creationId xmlns:a16="http://schemas.microsoft.com/office/drawing/2014/main" id="{A3043987-D0C6-42CC-AE74-A5F115CE12E7}"/>
                </a:ext>
              </a:extLst>
            </p:cNvPr>
            <p:cNvGrpSpPr/>
            <p:nvPr/>
          </p:nvGrpSpPr>
          <p:grpSpPr>
            <a:xfrm>
              <a:off x="9760500" y="3705492"/>
              <a:ext cx="917224" cy="743815"/>
              <a:chOff x="17864993" y="4050591"/>
              <a:chExt cx="1648496" cy="1336833"/>
            </a:xfrm>
          </p:grpSpPr>
          <p:grpSp>
            <p:nvGrpSpPr>
              <p:cNvPr id="820" name="组合 819">
                <a:extLst>
                  <a:ext uri="{FF2B5EF4-FFF2-40B4-BE49-F238E27FC236}">
                    <a16:creationId xmlns:a16="http://schemas.microsoft.com/office/drawing/2014/main" id="{D7C99D3D-7AE9-475D-A86D-ADFBA45AD909}"/>
                  </a:ext>
                </a:extLst>
              </p:cNvPr>
              <p:cNvGrpSpPr/>
              <p:nvPr/>
            </p:nvGrpSpPr>
            <p:grpSpPr>
              <a:xfrm>
                <a:off x="17864993" y="4050591"/>
                <a:ext cx="1648496" cy="1336833"/>
                <a:chOff x="17864993" y="4050591"/>
                <a:chExt cx="1648496" cy="1336833"/>
              </a:xfrm>
            </p:grpSpPr>
            <p:cxnSp>
              <p:nvCxnSpPr>
                <p:cNvPr id="822" name="直接连接符 821">
                  <a:extLst>
                    <a:ext uri="{FF2B5EF4-FFF2-40B4-BE49-F238E27FC236}">
                      <a16:creationId xmlns:a16="http://schemas.microsoft.com/office/drawing/2014/main" id="{3FFE8419-6C56-49AF-8D60-6B9115B91FF1}"/>
                    </a:ext>
                  </a:extLst>
                </p:cNvPr>
                <p:cNvCxnSpPr>
                  <a:cxnSpLocks/>
                </p:cNvCxnSpPr>
                <p:nvPr/>
              </p:nvCxnSpPr>
              <p:spPr>
                <a:xfrm flipH="1">
                  <a:off x="17864993" y="4050591"/>
                  <a:ext cx="1185007" cy="9801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3" name="直接连接符 822">
                  <a:extLst>
                    <a:ext uri="{FF2B5EF4-FFF2-40B4-BE49-F238E27FC236}">
                      <a16:creationId xmlns:a16="http://schemas.microsoft.com/office/drawing/2014/main" id="{E13D5AD0-29D4-494C-970E-3A58B521E16F}"/>
                    </a:ext>
                  </a:extLst>
                </p:cNvPr>
                <p:cNvCxnSpPr>
                  <a:cxnSpLocks/>
                </p:cNvCxnSpPr>
                <p:nvPr/>
              </p:nvCxnSpPr>
              <p:spPr>
                <a:xfrm flipH="1">
                  <a:off x="18328482" y="4407279"/>
                  <a:ext cx="1185007" cy="9801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4" name="直接连接符 823">
                  <a:extLst>
                    <a:ext uri="{FF2B5EF4-FFF2-40B4-BE49-F238E27FC236}">
                      <a16:creationId xmlns:a16="http://schemas.microsoft.com/office/drawing/2014/main" id="{E0A4922A-56E7-4586-BE6D-9D278F13C978}"/>
                    </a:ext>
                  </a:extLst>
                </p:cNvPr>
                <p:cNvCxnSpPr>
                  <a:cxnSpLocks/>
                </p:cNvCxnSpPr>
                <p:nvPr/>
              </p:nvCxnSpPr>
              <p:spPr>
                <a:xfrm flipH="1" flipV="1">
                  <a:off x="19042858" y="4055753"/>
                  <a:ext cx="461107" cy="353907"/>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821" name="直接连接符 820">
                <a:extLst>
                  <a:ext uri="{FF2B5EF4-FFF2-40B4-BE49-F238E27FC236}">
                    <a16:creationId xmlns:a16="http://schemas.microsoft.com/office/drawing/2014/main" id="{CA8BCFBE-D6B3-4047-B354-23A27233B9CF}"/>
                  </a:ext>
                </a:extLst>
              </p:cNvPr>
              <p:cNvCxnSpPr>
                <a:cxnSpLocks/>
              </p:cNvCxnSpPr>
              <p:nvPr/>
            </p:nvCxnSpPr>
            <p:spPr>
              <a:xfrm flipH="1" flipV="1">
                <a:off x="17867375" y="5023663"/>
                <a:ext cx="461107" cy="353907"/>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825" name="组合 824">
              <a:extLst>
                <a:ext uri="{FF2B5EF4-FFF2-40B4-BE49-F238E27FC236}">
                  <a16:creationId xmlns:a16="http://schemas.microsoft.com/office/drawing/2014/main" id="{E1350EF3-2BBE-43C5-824D-0AB869ECEE38}"/>
                </a:ext>
              </a:extLst>
            </p:cNvPr>
            <p:cNvGrpSpPr/>
            <p:nvPr/>
          </p:nvGrpSpPr>
          <p:grpSpPr>
            <a:xfrm>
              <a:off x="9109993" y="4248589"/>
              <a:ext cx="918549" cy="743815"/>
              <a:chOff x="17864993" y="4050591"/>
              <a:chExt cx="1650877" cy="1336833"/>
            </a:xfrm>
          </p:grpSpPr>
          <p:grpSp>
            <p:nvGrpSpPr>
              <p:cNvPr id="826" name="组合 825">
                <a:extLst>
                  <a:ext uri="{FF2B5EF4-FFF2-40B4-BE49-F238E27FC236}">
                    <a16:creationId xmlns:a16="http://schemas.microsoft.com/office/drawing/2014/main" id="{FBA3A22B-8988-449F-9630-B0284673B51D}"/>
                  </a:ext>
                </a:extLst>
              </p:cNvPr>
              <p:cNvGrpSpPr/>
              <p:nvPr/>
            </p:nvGrpSpPr>
            <p:grpSpPr>
              <a:xfrm>
                <a:off x="17864993" y="4050591"/>
                <a:ext cx="1650877" cy="1336833"/>
                <a:chOff x="17864993" y="4050591"/>
                <a:chExt cx="1650877" cy="1336833"/>
              </a:xfrm>
            </p:grpSpPr>
            <p:cxnSp>
              <p:nvCxnSpPr>
                <p:cNvPr id="828" name="直接连接符 827">
                  <a:extLst>
                    <a:ext uri="{FF2B5EF4-FFF2-40B4-BE49-F238E27FC236}">
                      <a16:creationId xmlns:a16="http://schemas.microsoft.com/office/drawing/2014/main" id="{3C23E2CD-D797-45AC-A71D-C28CAC43EBD7}"/>
                    </a:ext>
                  </a:extLst>
                </p:cNvPr>
                <p:cNvCxnSpPr>
                  <a:cxnSpLocks/>
                </p:cNvCxnSpPr>
                <p:nvPr/>
              </p:nvCxnSpPr>
              <p:spPr>
                <a:xfrm flipH="1">
                  <a:off x="17864993" y="4050591"/>
                  <a:ext cx="1185007" cy="9801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9" name="直接连接符 828">
                  <a:extLst>
                    <a:ext uri="{FF2B5EF4-FFF2-40B4-BE49-F238E27FC236}">
                      <a16:creationId xmlns:a16="http://schemas.microsoft.com/office/drawing/2014/main" id="{99FE7C6B-8092-41E8-8270-446822E348E1}"/>
                    </a:ext>
                  </a:extLst>
                </p:cNvPr>
                <p:cNvCxnSpPr>
                  <a:cxnSpLocks/>
                </p:cNvCxnSpPr>
                <p:nvPr/>
              </p:nvCxnSpPr>
              <p:spPr>
                <a:xfrm flipH="1">
                  <a:off x="18330863" y="4407279"/>
                  <a:ext cx="1185007" cy="9801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0" name="直接连接符 829">
                  <a:extLst>
                    <a:ext uri="{FF2B5EF4-FFF2-40B4-BE49-F238E27FC236}">
                      <a16:creationId xmlns:a16="http://schemas.microsoft.com/office/drawing/2014/main" id="{C7EB096D-11C9-4849-B540-71533A9A8CD6}"/>
                    </a:ext>
                  </a:extLst>
                </p:cNvPr>
                <p:cNvCxnSpPr>
                  <a:cxnSpLocks/>
                </p:cNvCxnSpPr>
                <p:nvPr/>
              </p:nvCxnSpPr>
              <p:spPr>
                <a:xfrm flipH="1" flipV="1">
                  <a:off x="19042858" y="4055753"/>
                  <a:ext cx="461107" cy="353907"/>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827" name="直接连接符 826">
                <a:extLst>
                  <a:ext uri="{FF2B5EF4-FFF2-40B4-BE49-F238E27FC236}">
                    <a16:creationId xmlns:a16="http://schemas.microsoft.com/office/drawing/2014/main" id="{5146FD40-E2F1-44B7-B5ED-EE918D09095E}"/>
                  </a:ext>
                </a:extLst>
              </p:cNvPr>
              <p:cNvCxnSpPr>
                <a:cxnSpLocks/>
              </p:cNvCxnSpPr>
              <p:nvPr/>
            </p:nvCxnSpPr>
            <p:spPr>
              <a:xfrm flipH="1" flipV="1">
                <a:off x="17867375" y="5023663"/>
                <a:ext cx="461107" cy="353907"/>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831" name="组合 830">
              <a:extLst>
                <a:ext uri="{FF2B5EF4-FFF2-40B4-BE49-F238E27FC236}">
                  <a16:creationId xmlns:a16="http://schemas.microsoft.com/office/drawing/2014/main" id="{020109B2-99C1-42C3-85C9-2AC07AC4196F}"/>
                </a:ext>
              </a:extLst>
            </p:cNvPr>
            <p:cNvGrpSpPr/>
            <p:nvPr/>
          </p:nvGrpSpPr>
          <p:grpSpPr>
            <a:xfrm>
              <a:off x="9501050" y="3508263"/>
              <a:ext cx="917224" cy="743815"/>
              <a:chOff x="17864993" y="4050591"/>
              <a:chExt cx="1648496" cy="1336833"/>
            </a:xfrm>
          </p:grpSpPr>
          <p:grpSp>
            <p:nvGrpSpPr>
              <p:cNvPr id="832" name="组合 831">
                <a:extLst>
                  <a:ext uri="{FF2B5EF4-FFF2-40B4-BE49-F238E27FC236}">
                    <a16:creationId xmlns:a16="http://schemas.microsoft.com/office/drawing/2014/main" id="{F2AE2086-1FE2-4D63-AA5B-0B72B6B32F77}"/>
                  </a:ext>
                </a:extLst>
              </p:cNvPr>
              <p:cNvGrpSpPr/>
              <p:nvPr/>
            </p:nvGrpSpPr>
            <p:grpSpPr>
              <a:xfrm>
                <a:off x="17864993" y="4050591"/>
                <a:ext cx="1648496" cy="1336833"/>
                <a:chOff x="17864993" y="4050591"/>
                <a:chExt cx="1648496" cy="1336833"/>
              </a:xfrm>
            </p:grpSpPr>
            <p:cxnSp>
              <p:nvCxnSpPr>
                <p:cNvPr id="834" name="直接连接符 833">
                  <a:extLst>
                    <a:ext uri="{FF2B5EF4-FFF2-40B4-BE49-F238E27FC236}">
                      <a16:creationId xmlns:a16="http://schemas.microsoft.com/office/drawing/2014/main" id="{7B29502B-10D5-44FA-9905-CC2E6D200091}"/>
                    </a:ext>
                  </a:extLst>
                </p:cNvPr>
                <p:cNvCxnSpPr>
                  <a:cxnSpLocks/>
                </p:cNvCxnSpPr>
                <p:nvPr/>
              </p:nvCxnSpPr>
              <p:spPr>
                <a:xfrm flipH="1">
                  <a:off x="17864993" y="4050591"/>
                  <a:ext cx="1185007" cy="9801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5" name="直接连接符 834">
                  <a:extLst>
                    <a:ext uri="{FF2B5EF4-FFF2-40B4-BE49-F238E27FC236}">
                      <a16:creationId xmlns:a16="http://schemas.microsoft.com/office/drawing/2014/main" id="{7896AA25-0F14-4BE2-8BCA-14A6DBD98E60}"/>
                    </a:ext>
                  </a:extLst>
                </p:cNvPr>
                <p:cNvCxnSpPr>
                  <a:cxnSpLocks/>
                </p:cNvCxnSpPr>
                <p:nvPr/>
              </p:nvCxnSpPr>
              <p:spPr>
                <a:xfrm flipH="1">
                  <a:off x="18328482" y="4407279"/>
                  <a:ext cx="1185007" cy="9801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6" name="直接连接符 835">
                  <a:extLst>
                    <a:ext uri="{FF2B5EF4-FFF2-40B4-BE49-F238E27FC236}">
                      <a16:creationId xmlns:a16="http://schemas.microsoft.com/office/drawing/2014/main" id="{C8B36A05-AF0C-4C7F-B6FD-BF62267ABEB6}"/>
                    </a:ext>
                  </a:extLst>
                </p:cNvPr>
                <p:cNvCxnSpPr>
                  <a:cxnSpLocks/>
                </p:cNvCxnSpPr>
                <p:nvPr/>
              </p:nvCxnSpPr>
              <p:spPr>
                <a:xfrm flipH="1" flipV="1">
                  <a:off x="19042858" y="4055753"/>
                  <a:ext cx="461107" cy="353907"/>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833" name="直接连接符 832">
                <a:extLst>
                  <a:ext uri="{FF2B5EF4-FFF2-40B4-BE49-F238E27FC236}">
                    <a16:creationId xmlns:a16="http://schemas.microsoft.com/office/drawing/2014/main" id="{FEC09109-71BC-4F07-A62C-DF027A41287C}"/>
                  </a:ext>
                </a:extLst>
              </p:cNvPr>
              <p:cNvCxnSpPr>
                <a:cxnSpLocks/>
              </p:cNvCxnSpPr>
              <p:nvPr/>
            </p:nvCxnSpPr>
            <p:spPr>
              <a:xfrm flipH="1" flipV="1">
                <a:off x="17867375" y="5023663"/>
                <a:ext cx="461107" cy="353907"/>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837" name="组合 836">
              <a:extLst>
                <a:ext uri="{FF2B5EF4-FFF2-40B4-BE49-F238E27FC236}">
                  <a16:creationId xmlns:a16="http://schemas.microsoft.com/office/drawing/2014/main" id="{A03A9F80-FD0A-4533-95ED-87F87433E0C9}"/>
                </a:ext>
              </a:extLst>
            </p:cNvPr>
            <p:cNvGrpSpPr/>
            <p:nvPr/>
          </p:nvGrpSpPr>
          <p:grpSpPr>
            <a:xfrm>
              <a:off x="10416509" y="3169698"/>
              <a:ext cx="917224" cy="743815"/>
              <a:chOff x="17864993" y="4050591"/>
              <a:chExt cx="1648496" cy="1336833"/>
            </a:xfrm>
          </p:grpSpPr>
          <p:grpSp>
            <p:nvGrpSpPr>
              <p:cNvPr id="838" name="组合 837">
                <a:extLst>
                  <a:ext uri="{FF2B5EF4-FFF2-40B4-BE49-F238E27FC236}">
                    <a16:creationId xmlns:a16="http://schemas.microsoft.com/office/drawing/2014/main" id="{EB50E8E7-6ABF-49E0-8C03-47BAFB8A3794}"/>
                  </a:ext>
                </a:extLst>
              </p:cNvPr>
              <p:cNvGrpSpPr/>
              <p:nvPr/>
            </p:nvGrpSpPr>
            <p:grpSpPr>
              <a:xfrm>
                <a:off x="17864993" y="4050591"/>
                <a:ext cx="1648496" cy="1336833"/>
                <a:chOff x="17864993" y="4050591"/>
                <a:chExt cx="1648496" cy="1336833"/>
              </a:xfrm>
            </p:grpSpPr>
            <p:cxnSp>
              <p:nvCxnSpPr>
                <p:cNvPr id="840" name="直接连接符 839">
                  <a:extLst>
                    <a:ext uri="{FF2B5EF4-FFF2-40B4-BE49-F238E27FC236}">
                      <a16:creationId xmlns:a16="http://schemas.microsoft.com/office/drawing/2014/main" id="{D1480AF5-CA3F-4BDE-8464-910C3F21BFAE}"/>
                    </a:ext>
                  </a:extLst>
                </p:cNvPr>
                <p:cNvCxnSpPr>
                  <a:cxnSpLocks/>
                </p:cNvCxnSpPr>
                <p:nvPr/>
              </p:nvCxnSpPr>
              <p:spPr>
                <a:xfrm flipH="1">
                  <a:off x="17864993" y="4050591"/>
                  <a:ext cx="1185007" cy="9801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1" name="直接连接符 840">
                  <a:extLst>
                    <a:ext uri="{FF2B5EF4-FFF2-40B4-BE49-F238E27FC236}">
                      <a16:creationId xmlns:a16="http://schemas.microsoft.com/office/drawing/2014/main" id="{83077218-E12D-4C06-8037-54C06CC8A1D8}"/>
                    </a:ext>
                  </a:extLst>
                </p:cNvPr>
                <p:cNvCxnSpPr>
                  <a:cxnSpLocks/>
                </p:cNvCxnSpPr>
                <p:nvPr/>
              </p:nvCxnSpPr>
              <p:spPr>
                <a:xfrm flipH="1">
                  <a:off x="18328482" y="4407279"/>
                  <a:ext cx="1185007" cy="9801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2" name="直接连接符 841">
                  <a:extLst>
                    <a:ext uri="{FF2B5EF4-FFF2-40B4-BE49-F238E27FC236}">
                      <a16:creationId xmlns:a16="http://schemas.microsoft.com/office/drawing/2014/main" id="{A532F3AB-8F27-4C49-87BB-F5E2A8ED2652}"/>
                    </a:ext>
                  </a:extLst>
                </p:cNvPr>
                <p:cNvCxnSpPr>
                  <a:cxnSpLocks/>
                </p:cNvCxnSpPr>
                <p:nvPr/>
              </p:nvCxnSpPr>
              <p:spPr>
                <a:xfrm flipH="1" flipV="1">
                  <a:off x="19042858" y="4055753"/>
                  <a:ext cx="461107" cy="353907"/>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839" name="直接连接符 838">
                <a:extLst>
                  <a:ext uri="{FF2B5EF4-FFF2-40B4-BE49-F238E27FC236}">
                    <a16:creationId xmlns:a16="http://schemas.microsoft.com/office/drawing/2014/main" id="{00A52CCE-E03C-439B-9C83-3ADFEFF096CC}"/>
                  </a:ext>
                </a:extLst>
              </p:cNvPr>
              <p:cNvCxnSpPr>
                <a:cxnSpLocks/>
              </p:cNvCxnSpPr>
              <p:nvPr/>
            </p:nvCxnSpPr>
            <p:spPr>
              <a:xfrm flipH="1" flipV="1">
                <a:off x="17867375" y="5023663"/>
                <a:ext cx="461107" cy="353907"/>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843" name="组合 842">
              <a:extLst>
                <a:ext uri="{FF2B5EF4-FFF2-40B4-BE49-F238E27FC236}">
                  <a16:creationId xmlns:a16="http://schemas.microsoft.com/office/drawing/2014/main" id="{B7F9CC41-3AE2-4DEA-BAF5-D3A4248F7619}"/>
                </a:ext>
              </a:extLst>
            </p:cNvPr>
            <p:cNvGrpSpPr/>
            <p:nvPr/>
          </p:nvGrpSpPr>
          <p:grpSpPr>
            <a:xfrm>
              <a:off x="10018385" y="3905279"/>
              <a:ext cx="917224" cy="743815"/>
              <a:chOff x="17864993" y="4050591"/>
              <a:chExt cx="1648496" cy="1336833"/>
            </a:xfrm>
          </p:grpSpPr>
          <p:grpSp>
            <p:nvGrpSpPr>
              <p:cNvPr id="844" name="组合 843">
                <a:extLst>
                  <a:ext uri="{FF2B5EF4-FFF2-40B4-BE49-F238E27FC236}">
                    <a16:creationId xmlns:a16="http://schemas.microsoft.com/office/drawing/2014/main" id="{8C5057AF-DA2C-469C-ADA3-759EFD14DEF1}"/>
                  </a:ext>
                </a:extLst>
              </p:cNvPr>
              <p:cNvGrpSpPr/>
              <p:nvPr/>
            </p:nvGrpSpPr>
            <p:grpSpPr>
              <a:xfrm>
                <a:off x="17864993" y="4050591"/>
                <a:ext cx="1648496" cy="1336833"/>
                <a:chOff x="17864993" y="4050591"/>
                <a:chExt cx="1648496" cy="1336833"/>
              </a:xfrm>
            </p:grpSpPr>
            <p:cxnSp>
              <p:nvCxnSpPr>
                <p:cNvPr id="846" name="直接连接符 845">
                  <a:extLst>
                    <a:ext uri="{FF2B5EF4-FFF2-40B4-BE49-F238E27FC236}">
                      <a16:creationId xmlns:a16="http://schemas.microsoft.com/office/drawing/2014/main" id="{DE99AC57-BB07-4B84-8EBA-6520251A51D9}"/>
                    </a:ext>
                  </a:extLst>
                </p:cNvPr>
                <p:cNvCxnSpPr>
                  <a:cxnSpLocks/>
                </p:cNvCxnSpPr>
                <p:nvPr/>
              </p:nvCxnSpPr>
              <p:spPr>
                <a:xfrm flipH="1">
                  <a:off x="17864993" y="4050591"/>
                  <a:ext cx="1185007" cy="9801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7" name="直接连接符 846">
                  <a:extLst>
                    <a:ext uri="{FF2B5EF4-FFF2-40B4-BE49-F238E27FC236}">
                      <a16:creationId xmlns:a16="http://schemas.microsoft.com/office/drawing/2014/main" id="{883C94F8-7FC6-4296-A414-C82AF4DA326B}"/>
                    </a:ext>
                  </a:extLst>
                </p:cNvPr>
                <p:cNvCxnSpPr>
                  <a:cxnSpLocks/>
                </p:cNvCxnSpPr>
                <p:nvPr/>
              </p:nvCxnSpPr>
              <p:spPr>
                <a:xfrm flipH="1">
                  <a:off x="18328482" y="4407279"/>
                  <a:ext cx="1185007" cy="9801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8" name="直接连接符 847">
                  <a:extLst>
                    <a:ext uri="{FF2B5EF4-FFF2-40B4-BE49-F238E27FC236}">
                      <a16:creationId xmlns:a16="http://schemas.microsoft.com/office/drawing/2014/main" id="{10DFB1BF-5D12-4E35-9AC5-B491E98536E4}"/>
                    </a:ext>
                  </a:extLst>
                </p:cNvPr>
                <p:cNvCxnSpPr>
                  <a:cxnSpLocks/>
                </p:cNvCxnSpPr>
                <p:nvPr/>
              </p:nvCxnSpPr>
              <p:spPr>
                <a:xfrm flipH="1" flipV="1">
                  <a:off x="19042858" y="4055753"/>
                  <a:ext cx="461107" cy="353907"/>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845" name="直接连接符 844">
                <a:extLst>
                  <a:ext uri="{FF2B5EF4-FFF2-40B4-BE49-F238E27FC236}">
                    <a16:creationId xmlns:a16="http://schemas.microsoft.com/office/drawing/2014/main" id="{CC75F800-CE06-476D-9D0E-3B8E31E1710D}"/>
                  </a:ext>
                </a:extLst>
              </p:cNvPr>
              <p:cNvCxnSpPr>
                <a:cxnSpLocks/>
              </p:cNvCxnSpPr>
              <p:nvPr/>
            </p:nvCxnSpPr>
            <p:spPr>
              <a:xfrm flipH="1" flipV="1">
                <a:off x="17867375" y="5023663"/>
                <a:ext cx="461107" cy="353907"/>
              </a:xfrm>
              <a:prstGeom prst="line">
                <a:avLst/>
              </a:prstGeom>
              <a:ln w="19050"/>
            </p:spPr>
            <p:style>
              <a:lnRef idx="1">
                <a:schemeClr val="accent1"/>
              </a:lnRef>
              <a:fillRef idx="0">
                <a:schemeClr val="accent1"/>
              </a:fillRef>
              <a:effectRef idx="0">
                <a:schemeClr val="accent1"/>
              </a:effectRef>
              <a:fontRef idx="minor">
                <a:schemeClr val="tx1"/>
              </a:fontRef>
            </p:style>
          </p:cxnSp>
        </p:grpSp>
      </p:grpSp>
      <p:sp>
        <p:nvSpPr>
          <p:cNvPr id="219" name="矩形 218">
            <a:extLst>
              <a:ext uri="{FF2B5EF4-FFF2-40B4-BE49-F238E27FC236}">
                <a16:creationId xmlns:a16="http://schemas.microsoft.com/office/drawing/2014/main" id="{F5A34837-60D0-446D-AA88-BDE11E7B0940}"/>
              </a:ext>
            </a:extLst>
          </p:cNvPr>
          <p:cNvSpPr/>
          <p:nvPr/>
        </p:nvSpPr>
        <p:spPr>
          <a:xfrm>
            <a:off x="9239541" y="6240135"/>
            <a:ext cx="2091108" cy="369332"/>
          </a:xfrm>
          <a:prstGeom prst="rect">
            <a:avLst/>
          </a:prstGeom>
        </p:spPr>
        <p:txBody>
          <a:bodyPr wrap="square">
            <a:spAutoFit/>
          </a:bodyPr>
          <a:lstStyle/>
          <a:p>
            <a:r>
              <a:rPr lang="en-US" altLang="zh-CN" dirty="0">
                <a:solidFill>
                  <a:srgbClr val="000000"/>
                </a:solidFill>
                <a:latin typeface="Calibri" panose="020F0502020204030204" pitchFamily="34" charset="0"/>
                <a:cs typeface="Calibri" panose="020F0502020204030204" pitchFamily="34" charset="0"/>
              </a:rPr>
              <a:t>Rotation rule</a:t>
            </a:r>
          </a:p>
        </p:txBody>
      </p:sp>
      <p:sp>
        <p:nvSpPr>
          <p:cNvPr id="214" name="矩形 213"/>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15"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Rule-based tiling </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graphicFrame>
        <p:nvGraphicFramePr>
          <p:cNvPr id="233" name="对象 232">
            <a:extLst>
              <a:ext uri="{FF2B5EF4-FFF2-40B4-BE49-F238E27FC236}">
                <a16:creationId xmlns:a16="http://schemas.microsoft.com/office/drawing/2014/main" id="{53F634B6-B29E-4350-99BE-8486DBA686C9}"/>
              </a:ext>
            </a:extLst>
          </p:cNvPr>
          <p:cNvGraphicFramePr>
            <a:graphicFrameLocks noChangeAspect="1"/>
          </p:cNvGraphicFramePr>
          <p:nvPr>
            <p:extLst>
              <p:ext uri="{D42A27DB-BD31-4B8C-83A1-F6EECF244321}">
                <p14:modId xmlns:p14="http://schemas.microsoft.com/office/powerpoint/2010/main" val="2279563281"/>
              </p:ext>
            </p:extLst>
          </p:nvPr>
        </p:nvGraphicFramePr>
        <p:xfrm>
          <a:off x="5008964" y="2087985"/>
          <a:ext cx="2014631" cy="1799319"/>
        </p:xfrm>
        <a:graphic>
          <a:graphicData uri="http://schemas.openxmlformats.org/presentationml/2006/ole">
            <mc:AlternateContent xmlns:mc="http://schemas.openxmlformats.org/markup-compatibility/2006">
              <mc:Choice xmlns:v="urn:schemas-microsoft-com:vml" Requires="v">
                <p:oleObj spid="_x0000_s26381" name="Artwork" r:id="rId24" imgW="8532000" imgH="7063920" progId="Adobe.Illustrator.22">
                  <p:embed/>
                </p:oleObj>
              </mc:Choice>
              <mc:Fallback>
                <p:oleObj name="Artwork" r:id="rId24" imgW="8532000" imgH="7063920" progId="Adobe.Illustrator.22">
                  <p:embed/>
                  <p:pic>
                    <p:nvPicPr>
                      <p:cNvPr id="233" name="对象 232">
                        <a:extLst>
                          <a:ext uri="{FF2B5EF4-FFF2-40B4-BE49-F238E27FC236}">
                            <a16:creationId xmlns:a16="http://schemas.microsoft.com/office/drawing/2014/main" id="{53F634B6-B29E-4350-99BE-8486DBA686C9}"/>
                          </a:ext>
                        </a:extLst>
                      </p:cNvPr>
                      <p:cNvPicPr/>
                      <p:nvPr/>
                    </p:nvPicPr>
                    <p:blipFill>
                      <a:blip r:embed="rId25"/>
                      <a:stretch>
                        <a:fillRect/>
                      </a:stretch>
                    </p:blipFill>
                    <p:spPr>
                      <a:xfrm>
                        <a:off x="5008964" y="2087985"/>
                        <a:ext cx="2014631" cy="1799319"/>
                      </a:xfrm>
                      <a:prstGeom prst="rect">
                        <a:avLst/>
                      </a:prstGeom>
                    </p:spPr>
                  </p:pic>
                </p:oleObj>
              </mc:Fallback>
            </mc:AlternateContent>
          </a:graphicData>
        </a:graphic>
      </p:graphicFrame>
      <p:graphicFrame>
        <p:nvGraphicFramePr>
          <p:cNvPr id="234" name="对象 233">
            <a:extLst>
              <a:ext uri="{FF2B5EF4-FFF2-40B4-BE49-F238E27FC236}">
                <a16:creationId xmlns:a16="http://schemas.microsoft.com/office/drawing/2014/main" id="{CEFF5DC4-92E2-4FE2-B0FE-8E55E517615E}"/>
              </a:ext>
            </a:extLst>
          </p:cNvPr>
          <p:cNvGraphicFramePr>
            <a:graphicFrameLocks noChangeAspect="1"/>
          </p:cNvGraphicFramePr>
          <p:nvPr>
            <p:extLst>
              <p:ext uri="{D42A27DB-BD31-4B8C-83A1-F6EECF244321}">
                <p14:modId xmlns:p14="http://schemas.microsoft.com/office/powerpoint/2010/main" val="3654487734"/>
              </p:ext>
            </p:extLst>
          </p:nvPr>
        </p:nvGraphicFramePr>
        <p:xfrm>
          <a:off x="2354521" y="2137965"/>
          <a:ext cx="1834272" cy="1699358"/>
        </p:xfrm>
        <a:graphic>
          <a:graphicData uri="http://schemas.openxmlformats.org/presentationml/2006/ole">
            <mc:AlternateContent xmlns:mc="http://schemas.openxmlformats.org/markup-compatibility/2006">
              <mc:Choice xmlns:v="urn:schemas-microsoft-com:vml" Requires="v">
                <p:oleObj spid="_x0000_s26382" name="Artwork" r:id="rId26" imgW="5783400" imgH="4966560" progId="Adobe.Illustrator.22">
                  <p:embed/>
                </p:oleObj>
              </mc:Choice>
              <mc:Fallback>
                <p:oleObj name="Artwork" r:id="rId26" imgW="5783400" imgH="4966560" progId="Adobe.Illustrator.22">
                  <p:embed/>
                  <p:pic>
                    <p:nvPicPr>
                      <p:cNvPr id="234" name="对象 233">
                        <a:extLst>
                          <a:ext uri="{FF2B5EF4-FFF2-40B4-BE49-F238E27FC236}">
                            <a16:creationId xmlns:a16="http://schemas.microsoft.com/office/drawing/2014/main" id="{CEFF5DC4-92E2-4FE2-B0FE-8E55E517615E}"/>
                          </a:ext>
                        </a:extLst>
                      </p:cNvPr>
                      <p:cNvPicPr/>
                      <p:nvPr/>
                    </p:nvPicPr>
                    <p:blipFill>
                      <a:blip r:embed="rId27"/>
                      <a:stretch>
                        <a:fillRect/>
                      </a:stretch>
                    </p:blipFill>
                    <p:spPr>
                      <a:xfrm>
                        <a:off x="2354521" y="2137965"/>
                        <a:ext cx="1834272" cy="1699358"/>
                      </a:xfrm>
                      <a:prstGeom prst="rect">
                        <a:avLst/>
                      </a:prstGeom>
                    </p:spPr>
                  </p:pic>
                </p:oleObj>
              </mc:Fallback>
            </mc:AlternateContent>
          </a:graphicData>
        </a:graphic>
      </p:graphicFrame>
      <p:grpSp>
        <p:nvGrpSpPr>
          <p:cNvPr id="7" name="组合 6"/>
          <p:cNvGrpSpPr/>
          <p:nvPr/>
        </p:nvGrpSpPr>
        <p:grpSpPr>
          <a:xfrm>
            <a:off x="7721790" y="2102476"/>
            <a:ext cx="2014631" cy="1799319"/>
            <a:chOff x="266739" y="3998408"/>
            <a:chExt cx="1178664" cy="1052695"/>
          </a:xfrm>
        </p:grpSpPr>
        <p:graphicFrame>
          <p:nvGraphicFramePr>
            <p:cNvPr id="240" name="对象 239">
              <a:extLst>
                <a:ext uri="{FF2B5EF4-FFF2-40B4-BE49-F238E27FC236}">
                  <a16:creationId xmlns:a16="http://schemas.microsoft.com/office/drawing/2014/main" id="{53F634B6-B29E-4350-99BE-8486DBA686C9}"/>
                </a:ext>
              </a:extLst>
            </p:cNvPr>
            <p:cNvGraphicFramePr>
              <a:graphicFrameLocks noChangeAspect="1"/>
            </p:cNvGraphicFramePr>
            <p:nvPr>
              <p:extLst>
                <p:ext uri="{D42A27DB-BD31-4B8C-83A1-F6EECF244321}">
                  <p14:modId xmlns:p14="http://schemas.microsoft.com/office/powerpoint/2010/main" val="1234668865"/>
                </p:ext>
              </p:extLst>
            </p:nvPr>
          </p:nvGraphicFramePr>
          <p:xfrm>
            <a:off x="266739" y="3998408"/>
            <a:ext cx="1178664" cy="1052695"/>
          </p:xfrm>
          <a:graphic>
            <a:graphicData uri="http://schemas.openxmlformats.org/presentationml/2006/ole">
              <mc:AlternateContent xmlns:mc="http://schemas.openxmlformats.org/markup-compatibility/2006">
                <mc:Choice xmlns:v="urn:schemas-microsoft-com:vml" Requires="v">
                  <p:oleObj spid="_x0000_s26383" name="Artwork" r:id="rId28" imgW="8532000" imgH="7063920" progId="Adobe.Illustrator.22">
                    <p:embed/>
                  </p:oleObj>
                </mc:Choice>
                <mc:Fallback>
                  <p:oleObj name="Artwork" r:id="rId28" imgW="8532000" imgH="7063920" progId="Adobe.Illustrator.22">
                    <p:embed/>
                    <p:pic>
                      <p:nvPicPr>
                        <p:cNvPr id="240" name="对象 239">
                          <a:extLst>
                            <a:ext uri="{FF2B5EF4-FFF2-40B4-BE49-F238E27FC236}">
                              <a16:creationId xmlns:a16="http://schemas.microsoft.com/office/drawing/2014/main" id="{53F634B6-B29E-4350-99BE-8486DBA686C9}"/>
                            </a:ext>
                          </a:extLst>
                        </p:cNvPr>
                        <p:cNvPicPr/>
                        <p:nvPr/>
                      </p:nvPicPr>
                      <p:blipFill>
                        <a:blip r:embed="rId25"/>
                        <a:stretch>
                          <a:fillRect/>
                        </a:stretch>
                      </p:blipFill>
                      <p:spPr>
                        <a:xfrm>
                          <a:off x="266739" y="3998408"/>
                          <a:ext cx="1178664" cy="1052695"/>
                        </a:xfrm>
                        <a:prstGeom prst="rect">
                          <a:avLst/>
                        </a:prstGeom>
                      </p:spPr>
                    </p:pic>
                  </p:oleObj>
                </mc:Fallback>
              </mc:AlternateContent>
            </a:graphicData>
          </a:graphic>
        </p:graphicFrame>
        <p:cxnSp>
          <p:nvCxnSpPr>
            <p:cNvPr id="242" name="直接连接符 241">
              <a:extLst>
                <a:ext uri="{FF2B5EF4-FFF2-40B4-BE49-F238E27FC236}">
                  <a16:creationId xmlns:a16="http://schemas.microsoft.com/office/drawing/2014/main" id="{DD3C5402-C41F-42B1-BDCE-AEF8EA967824}"/>
                </a:ext>
              </a:extLst>
            </p:cNvPr>
            <p:cNvCxnSpPr/>
            <p:nvPr/>
          </p:nvCxnSpPr>
          <p:spPr>
            <a:xfrm flipH="1">
              <a:off x="350509" y="4068740"/>
              <a:ext cx="794251" cy="661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39E38BCE-825F-46AD-86A6-BC96C1D41A54}"/>
                </a:ext>
              </a:extLst>
            </p:cNvPr>
            <p:cNvCxnSpPr>
              <a:cxnSpLocks/>
            </p:cNvCxnSpPr>
            <p:nvPr/>
          </p:nvCxnSpPr>
          <p:spPr>
            <a:xfrm flipH="1">
              <a:off x="1130897" y="4496115"/>
              <a:ext cx="148505" cy="4881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4" name="直接连接符 243">
              <a:extLst>
                <a:ext uri="{FF2B5EF4-FFF2-40B4-BE49-F238E27FC236}">
                  <a16:creationId xmlns:a16="http://schemas.microsoft.com/office/drawing/2014/main" id="{56F8A7A0-4482-44DF-AE58-4ADCFE8FFC05}"/>
                </a:ext>
              </a:extLst>
            </p:cNvPr>
            <p:cNvCxnSpPr>
              <a:cxnSpLocks/>
            </p:cNvCxnSpPr>
            <p:nvPr/>
          </p:nvCxnSpPr>
          <p:spPr>
            <a:xfrm>
              <a:off x="344960" y="4729851"/>
              <a:ext cx="794360" cy="2529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5" name="直接连接符 244">
              <a:extLst>
                <a:ext uri="{FF2B5EF4-FFF2-40B4-BE49-F238E27FC236}">
                  <a16:creationId xmlns:a16="http://schemas.microsoft.com/office/drawing/2014/main" id="{377B2A43-3BCA-4E63-94E5-304C06D3FBA2}"/>
                </a:ext>
              </a:extLst>
            </p:cNvPr>
            <p:cNvCxnSpPr>
              <a:cxnSpLocks/>
            </p:cNvCxnSpPr>
            <p:nvPr/>
          </p:nvCxnSpPr>
          <p:spPr>
            <a:xfrm>
              <a:off x="1140445" y="4067273"/>
              <a:ext cx="137598" cy="43324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1672533" y="6251901"/>
            <a:ext cx="1702582" cy="369332"/>
          </a:xfrm>
          <a:prstGeom prst="rect">
            <a:avLst/>
          </a:prstGeom>
        </p:spPr>
        <p:txBody>
          <a:bodyPr wrap="none">
            <a:spAutoFit/>
          </a:bodyPr>
          <a:lstStyle/>
          <a:p>
            <a:r>
              <a:rPr lang="en-US" altLang="zh-CN" dirty="0">
                <a:solidFill>
                  <a:srgbClr val="000000"/>
                </a:solidFill>
                <a:latin typeface="Calibri" panose="020F0502020204030204" pitchFamily="34" charset="0"/>
                <a:cs typeface="Calibri" panose="020F0502020204030204" pitchFamily="34" charset="0"/>
              </a:rPr>
              <a:t>Translation rule </a:t>
            </a:r>
            <a:endParaRPr lang="zh-CN" altLang="en-US" dirty="0">
              <a:latin typeface="Calibri" panose="020F0502020204030204" pitchFamily="34" charset="0"/>
              <a:cs typeface="Calibri" panose="020F0502020204030204" pitchFamily="34" charset="0"/>
            </a:endParaRPr>
          </a:p>
        </p:txBody>
      </p:sp>
      <p:sp>
        <p:nvSpPr>
          <p:cNvPr id="12" name="矩形 11"/>
          <p:cNvSpPr/>
          <p:nvPr/>
        </p:nvSpPr>
        <p:spPr>
          <a:xfrm>
            <a:off x="4025618" y="6245868"/>
            <a:ext cx="1755609" cy="369332"/>
          </a:xfrm>
          <a:prstGeom prst="rect">
            <a:avLst/>
          </a:prstGeom>
        </p:spPr>
        <p:txBody>
          <a:bodyPr wrap="none">
            <a:spAutoFit/>
          </a:bodyPr>
          <a:lstStyle/>
          <a:p>
            <a:r>
              <a:rPr lang="en-US" altLang="zh-CN" dirty="0">
                <a:solidFill>
                  <a:srgbClr val="000000"/>
                </a:solidFill>
                <a:latin typeface="Calibri" panose="020F0502020204030204" pitchFamily="34" charset="0"/>
                <a:cs typeface="Calibri" panose="020F0502020204030204" pitchFamily="34" charset="0"/>
              </a:rPr>
              <a:t>Reflection rule I</a:t>
            </a:r>
            <a:r>
              <a:rPr lang="zh-CN" altLang="en-US" dirty="0">
                <a:solidFill>
                  <a:srgbClr val="000000"/>
                </a:solidFill>
                <a:latin typeface="Calibri" panose="020F0502020204030204" pitchFamily="34" charset="0"/>
                <a:cs typeface="Calibri" panose="020F0502020204030204" pitchFamily="34" charset="0"/>
              </a:rPr>
              <a:t> </a:t>
            </a:r>
            <a:endParaRPr lang="zh-CN" altLang="en-US" dirty="0">
              <a:latin typeface="Calibri" panose="020F0502020204030204" pitchFamily="34" charset="0"/>
              <a:cs typeface="Calibri" panose="020F0502020204030204" pitchFamily="34" charset="0"/>
            </a:endParaRPr>
          </a:p>
        </p:txBody>
      </p:sp>
      <p:sp>
        <p:nvSpPr>
          <p:cNvPr id="13" name="矩形 12"/>
          <p:cNvSpPr/>
          <p:nvPr/>
        </p:nvSpPr>
        <p:spPr>
          <a:xfrm>
            <a:off x="6442363" y="6251901"/>
            <a:ext cx="1773562" cy="369332"/>
          </a:xfrm>
          <a:prstGeom prst="rect">
            <a:avLst/>
          </a:prstGeom>
        </p:spPr>
        <p:txBody>
          <a:bodyPr wrap="none">
            <a:spAutoFit/>
          </a:bodyPr>
          <a:lstStyle/>
          <a:p>
            <a:r>
              <a:rPr lang="en-US" altLang="zh-CN" dirty="0">
                <a:solidFill>
                  <a:srgbClr val="000000"/>
                </a:solidFill>
                <a:latin typeface="Calibri" panose="020F0502020204030204" pitchFamily="34" charset="0"/>
                <a:cs typeface="Calibri" panose="020F0502020204030204" pitchFamily="34" charset="0"/>
              </a:rPr>
              <a:t>Reflection rule II </a:t>
            </a:r>
            <a:endParaRPr lang="zh-CN" altLang="en-US" dirty="0">
              <a:latin typeface="Calibri" panose="020F0502020204030204" pitchFamily="34" charset="0"/>
              <a:cs typeface="Calibri" panose="020F0502020204030204" pitchFamily="34" charset="0"/>
            </a:endParaRPr>
          </a:p>
        </p:txBody>
      </p:sp>
      <p:sp>
        <p:nvSpPr>
          <p:cNvPr id="235" name="箭头: 右 143">
            <a:extLst>
              <a:ext uri="{FF2B5EF4-FFF2-40B4-BE49-F238E27FC236}">
                <a16:creationId xmlns:a16="http://schemas.microsoft.com/office/drawing/2014/main" id="{A50FAEFD-39E9-485E-8C0E-CEFF9631F5A4}"/>
              </a:ext>
            </a:extLst>
          </p:cNvPr>
          <p:cNvSpPr/>
          <p:nvPr/>
        </p:nvSpPr>
        <p:spPr>
          <a:xfrm>
            <a:off x="4453127" y="3098151"/>
            <a:ext cx="435422" cy="245281"/>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sp>
        <p:nvSpPr>
          <p:cNvPr id="236" name="箭头: 右 143">
            <a:extLst>
              <a:ext uri="{FF2B5EF4-FFF2-40B4-BE49-F238E27FC236}">
                <a16:creationId xmlns:a16="http://schemas.microsoft.com/office/drawing/2014/main" id="{C85CBB79-CAEB-49B5-AAA5-A79B91B0F108}"/>
              </a:ext>
            </a:extLst>
          </p:cNvPr>
          <p:cNvSpPr/>
          <p:nvPr/>
        </p:nvSpPr>
        <p:spPr>
          <a:xfrm>
            <a:off x="7180258" y="3098151"/>
            <a:ext cx="435422" cy="245281"/>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sp>
        <p:nvSpPr>
          <p:cNvPr id="231" name="矩形 230">
            <a:extLst>
              <a:ext uri="{FF2B5EF4-FFF2-40B4-BE49-F238E27FC236}">
                <a16:creationId xmlns:a16="http://schemas.microsoft.com/office/drawing/2014/main" id="{4057BF82-44D0-4390-917A-85FF13DF075B}"/>
              </a:ext>
            </a:extLst>
          </p:cNvPr>
          <p:cNvSpPr/>
          <p:nvPr/>
        </p:nvSpPr>
        <p:spPr>
          <a:xfrm>
            <a:off x="433137" y="1009863"/>
            <a:ext cx="11227844" cy="11339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Ø"/>
            </a:pPr>
            <a:r>
              <a:rPr lang="en-US" sz="2400" dirty="0">
                <a:latin typeface="Calibri" panose="020F0502020204030204" pitchFamily="34" charset="0"/>
                <a:ea typeface="微软雅黑" panose="020B0503020204020204" pitchFamily="34" charset="-122"/>
                <a:cs typeface="Calibri" panose="020F0502020204030204" pitchFamily="34" charset="0"/>
              </a:rPr>
              <a:t>D</a:t>
            </a:r>
            <a:r>
              <a:rPr lang="en-US" altLang="zh-CN" sz="2400" dirty="0">
                <a:latin typeface="Calibri" panose="020F0502020204030204" pitchFamily="34" charset="0"/>
                <a:ea typeface="微软雅黑" panose="020B0503020204020204" pitchFamily="34" charset="-122"/>
                <a:cs typeface="Calibri" panose="020F0502020204030204" pitchFamily="34" charset="0"/>
              </a:rPr>
              <a:t>etermine</a:t>
            </a:r>
            <a:r>
              <a:rPr lang="en-US" sz="2400" dirty="0">
                <a:latin typeface="Calibri" panose="020F0502020204030204" pitchFamily="34" charset="0"/>
                <a:ea typeface="微软雅黑" panose="020B0503020204020204" pitchFamily="34" charset="-122"/>
                <a:cs typeface="Calibri" panose="020F0502020204030204" pitchFamily="34" charset="0"/>
              </a:rPr>
              <a:t> quadrilateral tiling polygon;</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微软雅黑" panose="020B0503020204020204" pitchFamily="34" charset="-122"/>
                <a:cs typeface="Calibri" panose="020F0502020204030204" pitchFamily="34" charset="0"/>
              </a:rPr>
              <a:t>Extend </a:t>
            </a:r>
            <a:r>
              <a:rPr lang="en-US" altLang="zh-CN" sz="2400" dirty="0">
                <a:latin typeface="Calibri" panose="020F0502020204030204" pitchFamily="34" charset="0"/>
                <a:ea typeface="微软雅黑" panose="020B0503020204020204" pitchFamily="34" charset="-122"/>
                <a:cs typeface="Calibri" panose="020F0502020204030204" pitchFamily="34" charset="0"/>
              </a:rPr>
              <a:t>tiling pattern</a:t>
            </a:r>
            <a:r>
              <a:rPr lang="en-US" sz="2400" dirty="0">
                <a:latin typeface="Calibri" panose="020F0502020204030204" pitchFamily="34" charset="0"/>
                <a:ea typeface="微软雅黑" panose="020B0503020204020204" pitchFamily="34" charset="-122"/>
                <a:cs typeface="Calibri" panose="020F0502020204030204" pitchFamily="34" charset="0"/>
              </a:rPr>
              <a:t> to the whole plane.</a:t>
            </a:r>
          </a:p>
        </p:txBody>
      </p:sp>
      <p:sp>
        <p:nvSpPr>
          <p:cNvPr id="14" name="日期占位符 13">
            <a:extLst>
              <a:ext uri="{FF2B5EF4-FFF2-40B4-BE49-F238E27FC236}">
                <a16:creationId xmlns:a16="http://schemas.microsoft.com/office/drawing/2014/main" id="{480AF729-7574-4AF8-8067-9EFDCE66DC4D}"/>
              </a:ext>
            </a:extLst>
          </p:cNvPr>
          <p:cNvSpPr>
            <a:spLocks noGrp="1"/>
          </p:cNvSpPr>
          <p:nvPr>
            <p:ph type="dt" sz="half" idx="10"/>
          </p:nvPr>
        </p:nvSpPr>
        <p:spPr>
          <a:xfrm>
            <a:off x="838200" y="6465210"/>
            <a:ext cx="2743200" cy="365125"/>
          </a:xfrm>
        </p:spPr>
        <p:txBody>
          <a:bodyPr/>
          <a:lstStyle/>
          <a:p>
            <a:fld id="{254B75B5-0B06-4AB6-9777-0C6248C8D34D}"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15" name="页脚占位符 14">
            <a:extLst>
              <a:ext uri="{FF2B5EF4-FFF2-40B4-BE49-F238E27FC236}">
                <a16:creationId xmlns:a16="http://schemas.microsoft.com/office/drawing/2014/main" id="{1CB2E6BF-92EC-4AA5-B2F6-F63BDAC29D10}"/>
              </a:ext>
            </a:extLst>
          </p:cNvPr>
          <p:cNvSpPr>
            <a:spLocks noGrp="1"/>
          </p:cNvSpPr>
          <p:nvPr>
            <p:ph type="ftr" sz="quarter" idx="11"/>
          </p:nvPr>
        </p:nvSpPr>
        <p:spPr>
          <a:xfrm>
            <a:off x="4038600" y="6465210"/>
            <a:ext cx="4114800" cy="365125"/>
          </a:xfrm>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6" name="灯片编号占位符 15">
            <a:extLst>
              <a:ext uri="{FF2B5EF4-FFF2-40B4-BE49-F238E27FC236}">
                <a16:creationId xmlns:a16="http://schemas.microsoft.com/office/drawing/2014/main" id="{51AAF919-8068-49D0-B4F4-BCC9BE1C5B00}"/>
              </a:ext>
            </a:extLst>
          </p:cNvPr>
          <p:cNvSpPr>
            <a:spLocks noGrp="1"/>
          </p:cNvSpPr>
          <p:nvPr>
            <p:ph type="sldNum" sz="quarter" idx="12"/>
          </p:nvPr>
        </p:nvSpPr>
        <p:spPr>
          <a:xfrm>
            <a:off x="8610600" y="6465210"/>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16</a:t>
            </a:fld>
            <a:endParaRPr lang="zh-CN" altLang="en-US" dirty="0">
              <a:latin typeface="Calibri" panose="020F0502020204030204" pitchFamily="34" charset="0"/>
              <a:cs typeface="Calibri" panose="020F0502020204030204" pitchFamily="34" charset="0"/>
            </a:endParaRPr>
          </a:p>
        </p:txBody>
      </p:sp>
      <p:sp>
        <p:nvSpPr>
          <p:cNvPr id="237" name="矩形 236">
            <a:extLst>
              <a:ext uri="{FF2B5EF4-FFF2-40B4-BE49-F238E27FC236}">
                <a16:creationId xmlns:a16="http://schemas.microsoft.com/office/drawing/2014/main" id="{90355FC6-744A-4895-B828-76DE6E41DE7D}"/>
              </a:ext>
            </a:extLst>
          </p:cNvPr>
          <p:cNvSpPr/>
          <p:nvPr/>
        </p:nvSpPr>
        <p:spPr>
          <a:xfrm>
            <a:off x="2871061" y="3779285"/>
            <a:ext cx="684803" cy="369332"/>
          </a:xfrm>
          <a:prstGeom prst="rect">
            <a:avLst/>
          </a:prstGeom>
        </p:spPr>
        <p:txBody>
          <a:bodyPr wrap="none">
            <a:spAutoFit/>
          </a:bodyPr>
          <a:lstStyle/>
          <a:p>
            <a:r>
              <a:rPr lang="en-US" altLang="zh-CN" dirty="0">
                <a:solidFill>
                  <a:srgbClr val="000000"/>
                </a:solidFill>
                <a:latin typeface="Calibri" panose="020F0502020204030204" pitchFamily="34" charset="0"/>
                <a:cs typeface="Calibri" panose="020F0502020204030204" pitchFamily="34" charset="0"/>
              </a:rPr>
              <a:t>Input</a:t>
            </a:r>
            <a:endParaRPr lang="zh-CN" altLang="en-US" dirty="0">
              <a:latin typeface="Calibri" panose="020F0502020204030204" pitchFamily="34" charset="0"/>
              <a:cs typeface="Calibri" panose="020F0502020204030204" pitchFamily="34" charset="0"/>
            </a:endParaRPr>
          </a:p>
        </p:txBody>
      </p:sp>
      <p:sp>
        <p:nvSpPr>
          <p:cNvPr id="238" name="矩形 237">
            <a:extLst>
              <a:ext uri="{FF2B5EF4-FFF2-40B4-BE49-F238E27FC236}">
                <a16:creationId xmlns:a16="http://schemas.microsoft.com/office/drawing/2014/main" id="{F712E0A9-1435-40D8-B200-9EC5F375049D}"/>
              </a:ext>
            </a:extLst>
          </p:cNvPr>
          <p:cNvSpPr/>
          <p:nvPr/>
        </p:nvSpPr>
        <p:spPr>
          <a:xfrm>
            <a:off x="5240128" y="3780130"/>
            <a:ext cx="1771319" cy="369332"/>
          </a:xfrm>
          <a:prstGeom prst="rect">
            <a:avLst/>
          </a:prstGeom>
        </p:spPr>
        <p:txBody>
          <a:bodyPr wrap="none">
            <a:spAutoFit/>
          </a:bodyPr>
          <a:lstStyle/>
          <a:p>
            <a:r>
              <a:rPr lang="en-US" altLang="zh-CN" dirty="0">
                <a:solidFill>
                  <a:srgbClr val="000000"/>
                </a:solidFill>
                <a:latin typeface="Calibri" panose="020F0502020204030204" pitchFamily="34" charset="0"/>
                <a:cs typeface="Calibri" panose="020F0502020204030204" pitchFamily="34" charset="0"/>
              </a:rPr>
              <a:t>Candidate points</a:t>
            </a:r>
            <a:endParaRPr lang="zh-CN" altLang="en-US" dirty="0">
              <a:latin typeface="Calibri" panose="020F0502020204030204" pitchFamily="34" charset="0"/>
              <a:cs typeface="Calibri" panose="020F0502020204030204" pitchFamily="34" charset="0"/>
            </a:endParaRPr>
          </a:p>
        </p:txBody>
      </p:sp>
      <p:sp>
        <p:nvSpPr>
          <p:cNvPr id="239" name="矩形 238">
            <a:extLst>
              <a:ext uri="{FF2B5EF4-FFF2-40B4-BE49-F238E27FC236}">
                <a16:creationId xmlns:a16="http://schemas.microsoft.com/office/drawing/2014/main" id="{90355FC6-744A-4895-B828-76DE6E41DE7D}"/>
              </a:ext>
            </a:extLst>
          </p:cNvPr>
          <p:cNvSpPr/>
          <p:nvPr/>
        </p:nvSpPr>
        <p:spPr>
          <a:xfrm>
            <a:off x="7724745" y="3779731"/>
            <a:ext cx="2791662"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rgbClr val="000000"/>
                </a:solidFill>
                <a:latin typeface="Calibri" panose="020F0502020204030204" pitchFamily="34" charset="0"/>
                <a:cs typeface="Calibri" panose="020F0502020204030204" pitchFamily="34" charset="0"/>
              </a:rPr>
              <a:t>Quadrilateral tiling polygon </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775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1">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9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11" grpId="0"/>
      <p:bldP spid="12" grpId="0"/>
      <p:bldP spid="13" grpId="0"/>
      <p:bldP spid="235" grpId="0" animBg="1"/>
      <p:bldP spid="236" grpId="0" animBg="1"/>
      <p:bldP spid="237" grpId="0"/>
      <p:bldP spid="238" grpId="0"/>
      <p:bldP spid="2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FAAC4EF1-BB9A-4B97-B8CA-D9F67AF7B77D}"/>
              </a:ext>
            </a:extLst>
          </p:cNvPr>
          <p:cNvGrpSpPr/>
          <p:nvPr/>
        </p:nvGrpSpPr>
        <p:grpSpPr>
          <a:xfrm>
            <a:off x="952111" y="2439077"/>
            <a:ext cx="2853841" cy="2975247"/>
            <a:chOff x="51492" y="1220377"/>
            <a:chExt cx="3145474" cy="3279285"/>
          </a:xfrm>
        </p:grpSpPr>
        <p:graphicFrame>
          <p:nvGraphicFramePr>
            <p:cNvPr id="40" name="对象 39">
              <a:extLst>
                <a:ext uri="{FF2B5EF4-FFF2-40B4-BE49-F238E27FC236}">
                  <a16:creationId xmlns:a16="http://schemas.microsoft.com/office/drawing/2014/main" id="{0D681896-14B2-412D-9541-57A06A2B30C3}"/>
                </a:ext>
              </a:extLst>
            </p:cNvPr>
            <p:cNvGraphicFramePr>
              <a:graphicFrameLocks noChangeAspect="1"/>
            </p:cNvGraphicFramePr>
            <p:nvPr>
              <p:extLst>
                <p:ext uri="{D42A27DB-BD31-4B8C-83A1-F6EECF244321}">
                  <p14:modId xmlns:p14="http://schemas.microsoft.com/office/powerpoint/2010/main" val="1015925170"/>
                </p:ext>
              </p:extLst>
            </p:nvPr>
          </p:nvGraphicFramePr>
          <p:xfrm>
            <a:off x="51492" y="1220377"/>
            <a:ext cx="3145474" cy="3279285"/>
          </p:xfrm>
          <a:graphic>
            <a:graphicData uri="http://schemas.openxmlformats.org/presentationml/2006/ole">
              <mc:AlternateContent xmlns:mc="http://schemas.openxmlformats.org/markup-compatibility/2006">
                <mc:Choice xmlns:v="urn:schemas-microsoft-com:vml" Requires="v">
                  <p:oleObj spid="_x0000_s9974" name="Artwork" r:id="rId4" imgW="11471400" imgH="11458800" progId="Adobe.Illustrator.22">
                    <p:embed/>
                  </p:oleObj>
                </mc:Choice>
                <mc:Fallback>
                  <p:oleObj name="Artwork" r:id="rId4" imgW="11471400" imgH="11458800" progId="Adobe.Illustrator.22">
                    <p:embed/>
                    <p:pic>
                      <p:nvPicPr>
                        <p:cNvPr id="36" name="对象 35">
                          <a:extLst>
                            <a:ext uri="{FF2B5EF4-FFF2-40B4-BE49-F238E27FC236}">
                              <a16:creationId xmlns:a16="http://schemas.microsoft.com/office/drawing/2014/main" id="{3C75F771-D613-47B0-91B8-84E185C9CC58}"/>
                            </a:ext>
                          </a:extLst>
                        </p:cNvPr>
                        <p:cNvPicPr/>
                        <p:nvPr/>
                      </p:nvPicPr>
                      <p:blipFill>
                        <a:blip r:embed="rId5"/>
                        <a:stretch>
                          <a:fillRect/>
                        </a:stretch>
                      </p:blipFill>
                      <p:spPr>
                        <a:xfrm>
                          <a:off x="51492" y="1220377"/>
                          <a:ext cx="3145474" cy="3279285"/>
                        </a:xfrm>
                        <a:prstGeom prst="rect">
                          <a:avLst/>
                        </a:prstGeom>
                      </p:spPr>
                    </p:pic>
                  </p:oleObj>
                </mc:Fallback>
              </mc:AlternateContent>
            </a:graphicData>
          </a:graphic>
        </p:graphicFrame>
        <p:sp>
          <p:nvSpPr>
            <p:cNvPr id="41" name="文本框 40">
              <a:extLst>
                <a:ext uri="{FF2B5EF4-FFF2-40B4-BE49-F238E27FC236}">
                  <a16:creationId xmlns:a16="http://schemas.microsoft.com/office/drawing/2014/main" id="{11FA3917-BB89-451F-9EE2-CD937B3E6656}"/>
                </a:ext>
              </a:extLst>
            </p:cNvPr>
            <p:cNvSpPr txBox="1"/>
            <p:nvPr/>
          </p:nvSpPr>
          <p:spPr>
            <a:xfrm>
              <a:off x="1751105" y="2450724"/>
              <a:ext cx="462061" cy="440997"/>
            </a:xfrm>
            <a:prstGeom prst="rect">
              <a:avLst/>
            </a:prstGeom>
            <a:noFill/>
          </p:spPr>
          <p:txBody>
            <a:bodyPr wrap="square" rtlCol="0">
              <a:spAutoFit/>
            </a:bodyPr>
            <a:lstStyle/>
            <a:p>
              <a:r>
                <a:rPr lang="en-US" altLang="zh-CN" sz="2000" i="1" dirty="0">
                  <a:latin typeface="Calibri" panose="020F0502020204030204" pitchFamily="34" charset="0"/>
                  <a:cs typeface="Calibri" panose="020F0502020204030204" pitchFamily="34" charset="0"/>
                </a:rPr>
                <a:t>M</a:t>
              </a:r>
              <a:endParaRPr lang="zh-CN" altLang="en-US" sz="2000" i="1" dirty="0">
                <a:latin typeface="Calibri" panose="020F0502020204030204" pitchFamily="34" charset="0"/>
                <a:cs typeface="Calibri" panose="020F0502020204030204" pitchFamily="34" charset="0"/>
              </a:endParaRPr>
            </a:p>
          </p:txBody>
        </p:sp>
      </p:grpSp>
      <p:pic>
        <p:nvPicPr>
          <p:cNvPr id="22" name="图片 21">
            <a:extLst>
              <a:ext uri="{FF2B5EF4-FFF2-40B4-BE49-F238E27FC236}">
                <a16:creationId xmlns:a16="http://schemas.microsoft.com/office/drawing/2014/main" id="{816B782E-2F5F-4122-88C8-294CE70CD10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45" b="90000" l="9883" r="89987"/>
                    </a14:imgEffect>
                  </a14:imgLayer>
                </a14:imgProps>
              </a:ext>
              <a:ext uri="{28A0092B-C50C-407E-A947-70E740481C1C}">
                <a14:useLocalDpi xmlns:a14="http://schemas.microsoft.com/office/drawing/2010/main" val="0"/>
              </a:ext>
            </a:extLst>
          </a:blip>
          <a:stretch>
            <a:fillRect/>
          </a:stretch>
        </p:blipFill>
        <p:spPr>
          <a:xfrm rot="839273" flipH="1" flipV="1">
            <a:off x="8428574" y="2775092"/>
            <a:ext cx="2114609" cy="2117358"/>
          </a:xfrm>
          <a:prstGeom prst="rect">
            <a:avLst/>
          </a:prstGeom>
        </p:spPr>
      </p:pic>
      <p:sp>
        <p:nvSpPr>
          <p:cNvPr id="23" name="文本框 22">
            <a:extLst>
              <a:ext uri="{FF2B5EF4-FFF2-40B4-BE49-F238E27FC236}">
                <a16:creationId xmlns:a16="http://schemas.microsoft.com/office/drawing/2014/main" id="{B6271CB7-B891-45C4-B040-F333D9DF3F8F}"/>
              </a:ext>
            </a:extLst>
          </p:cNvPr>
          <p:cNvSpPr txBox="1"/>
          <p:nvPr/>
        </p:nvSpPr>
        <p:spPr>
          <a:xfrm>
            <a:off x="9237646" y="3467962"/>
            <a:ext cx="702274" cy="400110"/>
          </a:xfrm>
          <a:prstGeom prst="rect">
            <a:avLst/>
          </a:prstGeom>
          <a:noFill/>
        </p:spPr>
        <p:txBody>
          <a:bodyPr wrap="square" rtlCol="0">
            <a:spAutoFit/>
          </a:bodyPr>
          <a:lstStyle/>
          <a:p>
            <a:r>
              <a:rPr lang="en-US" altLang="zh-CN" sz="2000" i="1" dirty="0">
                <a:latin typeface="Calibri" panose="020F0502020204030204" pitchFamily="34" charset="0"/>
                <a:cs typeface="Calibri" panose="020F0502020204030204" pitchFamily="34" charset="0"/>
              </a:rPr>
              <a:t>S2</a:t>
            </a:r>
            <a:endParaRPr lang="zh-CN" altLang="en-US" sz="2000" i="1" dirty="0">
              <a:latin typeface="Calibri" panose="020F0502020204030204" pitchFamily="34" charset="0"/>
              <a:cs typeface="Calibri" panose="020F0502020204030204" pitchFamily="34" charset="0"/>
            </a:endParaRPr>
          </a:p>
        </p:txBody>
      </p:sp>
      <p:sp>
        <p:nvSpPr>
          <p:cNvPr id="43" name="矩形 42"/>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4"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Shape Matching</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45" name="矩形 44">
            <a:extLst>
              <a:ext uri="{FF2B5EF4-FFF2-40B4-BE49-F238E27FC236}">
                <a16:creationId xmlns:a16="http://schemas.microsoft.com/office/drawing/2014/main" id="{82110401-8FD8-4CB8-BAFA-8317F4A04593}"/>
              </a:ext>
            </a:extLst>
          </p:cNvPr>
          <p:cNvSpPr/>
          <p:nvPr/>
        </p:nvSpPr>
        <p:spPr>
          <a:xfrm>
            <a:off x="737767" y="6067493"/>
            <a:ext cx="11212029" cy="307777"/>
          </a:xfrm>
          <a:prstGeom prst="rect">
            <a:avLst/>
          </a:prstGeom>
        </p:spPr>
        <p:txBody>
          <a:bodyPr wrap="square">
            <a:spAutoFit/>
          </a:bodyPr>
          <a:lstStyle/>
          <a:p>
            <a:r>
              <a:rPr lang="en-US" altLang="zh-CN" sz="1400" dirty="0">
                <a:latin typeface="Calibri" panose="020F0502020204030204" pitchFamily="34" charset="0"/>
                <a:ea typeface="宋体" panose="02010600030101010101" pitchFamily="2" charset="-122"/>
                <a:cs typeface="Calibri" panose="020F0502020204030204" pitchFamily="34" charset="0"/>
              </a:rPr>
              <a:t>[2]</a:t>
            </a:r>
            <a:r>
              <a:rPr lang="en-US" altLang="zh-CN" sz="1400" b="1" dirty="0">
                <a:latin typeface="Calibri" panose="020F0502020204030204" pitchFamily="34" charset="0"/>
                <a:ea typeface="宋体" panose="02010600030101010101" pitchFamily="2" charset="-122"/>
                <a:cs typeface="Calibri" panose="020F0502020204030204" pitchFamily="34" charset="0"/>
              </a:rPr>
              <a:t> Geometry-based image retrieval in binary image databases</a:t>
            </a:r>
            <a:r>
              <a:rPr lang="en-US" altLang="zh-CN" sz="1400" dirty="0">
                <a:latin typeface="Calibri" panose="020F0502020204030204" pitchFamily="34" charset="0"/>
                <a:ea typeface="宋体" panose="02010600030101010101" pitchFamily="2" charset="-122"/>
                <a:cs typeface="Calibri" panose="020F0502020204030204" pitchFamily="34" charset="0"/>
              </a:rPr>
              <a:t>, </a:t>
            </a:r>
            <a:r>
              <a:rPr lang="en-US" altLang="zh-CN" sz="1400" dirty="0" err="1">
                <a:latin typeface="Calibri" panose="020F0502020204030204" pitchFamily="34" charset="0"/>
                <a:ea typeface="宋体" panose="02010600030101010101" pitchFamily="2" charset="-122"/>
                <a:cs typeface="Calibri" panose="020F0502020204030204" pitchFamily="34" charset="0"/>
              </a:rPr>
              <a:t>Alajlan</a:t>
            </a:r>
            <a:r>
              <a:rPr lang="en-US" altLang="zh-CN" sz="1400" dirty="0">
                <a:latin typeface="Calibri" panose="020F0502020204030204" pitchFamily="34" charset="0"/>
                <a:ea typeface="宋体" panose="02010600030101010101" pitchFamily="2" charset="-122"/>
                <a:cs typeface="Calibri" panose="020F0502020204030204" pitchFamily="34" charset="0"/>
              </a:rPr>
              <a:t> et al. IEEE Transactions on Pattern Analysis &amp; Machine Intelligence, 2008. </a:t>
            </a:r>
            <a:endParaRPr lang="zh-CN" altLang="en-US" sz="1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6" name="矩形 45"/>
              <p:cNvSpPr/>
              <p:nvPr/>
            </p:nvSpPr>
            <p:spPr>
              <a:xfrm>
                <a:off x="420216" y="1127727"/>
                <a:ext cx="11430319" cy="2288127"/>
              </a:xfrm>
              <a:prstGeom prst="rect">
                <a:avLst/>
              </a:prstGeom>
            </p:spPr>
            <p:txBody>
              <a:bodyPr wrap="square">
                <a:spAutoFit/>
              </a:bodyPr>
              <a:lstStyle/>
              <a:p>
                <a:pPr marL="342900" indent="-342900">
                  <a:lnSpc>
                    <a:spcPct val="120000"/>
                  </a:lnSpc>
                  <a:spcAft>
                    <a:spcPts val="1200"/>
                  </a:spcAft>
                  <a:buFont typeface="Wingdings" panose="05000000000000000000" pitchFamily="2" charset="2"/>
                  <a:buChar char="Ø"/>
                </a:pPr>
                <a:r>
                  <a:rPr lang="en-US" altLang="zh-CN" sz="2400" dirty="0">
                    <a:latin typeface="Calibri" panose="020F0502020204030204" pitchFamily="34" charset="0"/>
                    <a:cs typeface="Calibri" panose="020F0502020204030204" pitchFamily="34" charset="0"/>
                  </a:rPr>
                  <a:t>Enclosed space </a:t>
                </a:r>
                <a:r>
                  <a:rPr lang="en-US" altLang="zh-CN" sz="2400" dirty="0">
                    <a:solidFill>
                      <a:srgbClr val="FF0000"/>
                    </a:solidFill>
                    <a:latin typeface="Calibri" panose="020F0502020204030204" pitchFamily="34" charset="0"/>
                    <a:cs typeface="Calibri" panose="020F0502020204030204" pitchFamily="34" charset="0"/>
                  </a:rPr>
                  <a:t>M</a:t>
                </a:r>
                <a:r>
                  <a:rPr lang="en-US" altLang="zh-CN" sz="2400" dirty="0">
                    <a:latin typeface="Calibri" panose="020F0502020204030204" pitchFamily="34" charset="0"/>
                    <a:cs typeface="Calibri" panose="020F0502020204030204" pitchFamily="34" charset="0"/>
                  </a:rPr>
                  <a:t>, compute a best matching pattern </a:t>
                </a:r>
                <a14:m>
                  <m:oMath xmlns:m="http://schemas.openxmlformats.org/officeDocument/2006/math">
                    <m:r>
                      <a:rPr lang="en-US" altLang="zh-CN" sz="2400" i="1">
                        <a:solidFill>
                          <a:srgbClr val="FF0000"/>
                        </a:solidFill>
                        <a:latin typeface="Cambria Math" panose="02040503050406030204" pitchFamily="18" charset="0"/>
                      </a:rPr>
                      <m:t>𝑆</m:t>
                    </m:r>
                    <m:r>
                      <a:rPr lang="en-US" altLang="zh-CN" sz="2400">
                        <a:solidFill>
                          <a:srgbClr val="FF0000"/>
                        </a:solidFill>
                        <a:latin typeface="Cambria Math" panose="02040503050406030204" pitchFamily="18" charset="0"/>
                      </a:rPr>
                      <m:t>2</m:t>
                    </m:r>
                  </m:oMath>
                </a14:m>
                <a:r>
                  <a:rPr lang="en-US" altLang="zh-CN" sz="2400" dirty="0">
                    <a:latin typeface="Calibri" panose="020F0502020204030204" pitchFamily="34" charset="0"/>
                    <a:cs typeface="Calibri" panose="020F0502020204030204" pitchFamily="34" charset="0"/>
                  </a:rPr>
                  <a:t>. </a:t>
                </a:r>
              </a:p>
              <a:p>
                <a:pPr marL="342900" indent="-342900">
                  <a:lnSpc>
                    <a:spcPct val="120000"/>
                  </a:lnSpc>
                  <a:spcAft>
                    <a:spcPts val="1200"/>
                  </a:spcAft>
                  <a:buFont typeface="Wingdings" panose="05000000000000000000" pitchFamily="2" charset="2"/>
                  <a:buChar char="Ø"/>
                </a:pPr>
                <a:r>
                  <a:rPr lang="en-US" altLang="zh-CN" sz="2400" dirty="0">
                    <a:latin typeface="Calibri" panose="020F0502020204030204" pitchFamily="34" charset="0"/>
                    <a:cs typeface="Calibri" panose="020F0502020204030204" pitchFamily="34" charset="0"/>
                  </a:rPr>
                  <a:t>Triangle-area representation (TAR)</a:t>
                </a:r>
                <a:r>
                  <a:rPr lang="en-US" altLang="zh-CN" sz="2400" baseline="50000" dirty="0">
                    <a:latin typeface="Calibri" panose="020F0502020204030204" pitchFamily="34" charset="0"/>
                    <a:cs typeface="Calibri" panose="020F0502020204030204" pitchFamily="34" charset="0"/>
                  </a:rPr>
                  <a:t> [2]</a:t>
                </a:r>
              </a:p>
              <a:p>
                <a:pPr>
                  <a:lnSpc>
                    <a:spcPct val="120000"/>
                  </a:lnSpc>
                  <a:spcAft>
                    <a:spcPts val="1200"/>
                  </a:spcAft>
                </a:pPr>
                <a:endParaRPr lang="en-US" altLang="zh-CN" sz="2400" dirty="0">
                  <a:latin typeface="Calibri" panose="020F0502020204030204" pitchFamily="34" charset="0"/>
                  <a:cs typeface="Calibri" panose="020F0502020204030204" pitchFamily="34" charset="0"/>
                </a:endParaRPr>
              </a:p>
              <a:p>
                <a:pPr>
                  <a:lnSpc>
                    <a:spcPct val="120000"/>
                  </a:lnSpc>
                  <a:spcAft>
                    <a:spcPts val="1200"/>
                  </a:spcAft>
                </a:pPr>
                <a:endParaRPr lang="en-US" altLang="zh-CN" sz="2400" dirty="0">
                  <a:latin typeface="Calibri" panose="020F0502020204030204" pitchFamily="34" charset="0"/>
                  <a:cs typeface="Calibri" panose="020F0502020204030204" pitchFamily="34" charset="0"/>
                </a:endParaRPr>
              </a:p>
            </p:txBody>
          </p:sp>
        </mc:Choice>
        <mc:Fallback xmlns="">
          <p:sp>
            <p:nvSpPr>
              <p:cNvPr id="46" name="矩形 45"/>
              <p:cNvSpPr>
                <a:spLocks noRot="1" noChangeAspect="1" noMove="1" noResize="1" noEditPoints="1" noAdjustHandles="1" noChangeArrowheads="1" noChangeShapeType="1" noTextEdit="1"/>
              </p:cNvSpPr>
              <p:nvPr/>
            </p:nvSpPr>
            <p:spPr>
              <a:xfrm>
                <a:off x="420216" y="1127727"/>
                <a:ext cx="11430319" cy="2288127"/>
              </a:xfrm>
              <a:prstGeom prst="rect">
                <a:avLst/>
              </a:prstGeom>
              <a:blipFill>
                <a:blip r:embed="rId8"/>
                <a:stretch>
                  <a:fillRect l="-747" t="-267"/>
                </a:stretch>
              </a:blipFill>
            </p:spPr>
            <p:txBody>
              <a:bodyPr/>
              <a:lstStyle/>
              <a:p>
                <a:r>
                  <a:rPr lang="zh-CN" altLang="en-US">
                    <a:noFill/>
                  </a:rPr>
                  <a:t> </a:t>
                </a:r>
              </a:p>
            </p:txBody>
          </p:sp>
        </mc:Fallback>
      </mc:AlternateContent>
      <p:grpSp>
        <p:nvGrpSpPr>
          <p:cNvPr id="47" name="组合 46">
            <a:extLst>
              <a:ext uri="{FF2B5EF4-FFF2-40B4-BE49-F238E27FC236}">
                <a16:creationId xmlns:a16="http://schemas.microsoft.com/office/drawing/2014/main" id="{99F000D4-4FC9-4C32-AA12-42F811AE7C0C}"/>
              </a:ext>
            </a:extLst>
          </p:cNvPr>
          <p:cNvGrpSpPr/>
          <p:nvPr/>
        </p:nvGrpSpPr>
        <p:grpSpPr>
          <a:xfrm>
            <a:off x="4194852" y="2275058"/>
            <a:ext cx="3936304" cy="3104875"/>
            <a:chOff x="3227996" y="2257567"/>
            <a:chExt cx="3144143" cy="2480035"/>
          </a:xfrm>
        </p:grpSpPr>
        <p:sp>
          <p:nvSpPr>
            <p:cNvPr id="48" name="文本框 47">
              <a:extLst>
                <a:ext uri="{FF2B5EF4-FFF2-40B4-BE49-F238E27FC236}">
                  <a16:creationId xmlns:a16="http://schemas.microsoft.com/office/drawing/2014/main" id="{4BB02F17-5E7D-4E7B-8F32-BC76C5C441CC}"/>
                </a:ext>
              </a:extLst>
            </p:cNvPr>
            <p:cNvSpPr txBox="1"/>
            <p:nvPr/>
          </p:nvSpPr>
          <p:spPr>
            <a:xfrm>
              <a:off x="5807640" y="3380052"/>
              <a:ext cx="564499" cy="245838"/>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0.975</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62067836-3896-4392-940A-1996137730ED}"/>
                </a:ext>
              </a:extLst>
            </p:cNvPr>
            <p:cNvSpPr txBox="1"/>
            <p:nvPr/>
          </p:nvSpPr>
          <p:spPr>
            <a:xfrm>
              <a:off x="5342005" y="2398033"/>
              <a:ext cx="551585" cy="245838"/>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0.961</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FE6C50B1-12ED-4A9A-971D-E16CE6F9B9AF}"/>
                </a:ext>
              </a:extLst>
            </p:cNvPr>
            <p:cNvSpPr txBox="1"/>
            <p:nvPr/>
          </p:nvSpPr>
          <p:spPr>
            <a:xfrm>
              <a:off x="3227996" y="2992770"/>
              <a:ext cx="564499" cy="245838"/>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0.957</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51" name="文本框 50">
              <a:extLst>
                <a:ext uri="{FF2B5EF4-FFF2-40B4-BE49-F238E27FC236}">
                  <a16:creationId xmlns:a16="http://schemas.microsoft.com/office/drawing/2014/main" id="{F54AF2F0-7480-43E7-86E4-BCB9420519A2}"/>
                </a:ext>
              </a:extLst>
            </p:cNvPr>
            <p:cNvSpPr txBox="1"/>
            <p:nvPr/>
          </p:nvSpPr>
          <p:spPr>
            <a:xfrm>
              <a:off x="3236466" y="3890749"/>
              <a:ext cx="564499" cy="245838"/>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0.952</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52" name="文本框 51">
              <a:extLst>
                <a:ext uri="{FF2B5EF4-FFF2-40B4-BE49-F238E27FC236}">
                  <a16:creationId xmlns:a16="http://schemas.microsoft.com/office/drawing/2014/main" id="{D9E585E6-4715-4FCE-A850-35D877746922}"/>
                </a:ext>
              </a:extLst>
            </p:cNvPr>
            <p:cNvSpPr txBox="1"/>
            <p:nvPr/>
          </p:nvSpPr>
          <p:spPr>
            <a:xfrm>
              <a:off x="3863468" y="2257567"/>
              <a:ext cx="564499" cy="245838"/>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0.959</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53" name="文本框 52">
              <a:extLst>
                <a:ext uri="{FF2B5EF4-FFF2-40B4-BE49-F238E27FC236}">
                  <a16:creationId xmlns:a16="http://schemas.microsoft.com/office/drawing/2014/main" id="{23EE39DD-4AE9-4090-A204-0A9C0813D849}"/>
                </a:ext>
              </a:extLst>
            </p:cNvPr>
            <p:cNvSpPr txBox="1"/>
            <p:nvPr/>
          </p:nvSpPr>
          <p:spPr>
            <a:xfrm>
              <a:off x="3858432" y="4491764"/>
              <a:ext cx="564499" cy="245838"/>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0.948</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54" name="文本框 53">
              <a:extLst>
                <a:ext uri="{FF2B5EF4-FFF2-40B4-BE49-F238E27FC236}">
                  <a16:creationId xmlns:a16="http://schemas.microsoft.com/office/drawing/2014/main" id="{D307D2CC-F0EF-4890-AB89-87994D28281C}"/>
                </a:ext>
              </a:extLst>
            </p:cNvPr>
            <p:cNvSpPr txBox="1"/>
            <p:nvPr/>
          </p:nvSpPr>
          <p:spPr>
            <a:xfrm>
              <a:off x="5396853" y="4305334"/>
              <a:ext cx="564499" cy="245838"/>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0.946</a:t>
              </a:r>
              <a:endParaRPr lang="zh-CN" altLang="en-US" sz="1400" b="1" dirty="0">
                <a:solidFill>
                  <a:schemeClr val="accent2"/>
                </a:solidFill>
                <a:latin typeface="Calibri" panose="020F0502020204030204" pitchFamily="34" charset="0"/>
                <a:cs typeface="Calibri" panose="020F0502020204030204" pitchFamily="34" charset="0"/>
              </a:endParaRPr>
            </a:p>
          </p:txBody>
        </p:sp>
        <p:grpSp>
          <p:nvGrpSpPr>
            <p:cNvPr id="55" name="组合 54">
              <a:extLst>
                <a:ext uri="{FF2B5EF4-FFF2-40B4-BE49-F238E27FC236}">
                  <a16:creationId xmlns:a16="http://schemas.microsoft.com/office/drawing/2014/main" id="{AF92FB46-0A99-4A96-A636-B42FF6AD6B84}"/>
                </a:ext>
              </a:extLst>
            </p:cNvPr>
            <p:cNvGrpSpPr/>
            <p:nvPr/>
          </p:nvGrpSpPr>
          <p:grpSpPr>
            <a:xfrm>
              <a:off x="3610941" y="2358017"/>
              <a:ext cx="2248735" cy="2271251"/>
              <a:chOff x="3687836" y="2330725"/>
              <a:chExt cx="2271651" cy="2294396"/>
            </a:xfrm>
          </p:grpSpPr>
          <p:sp>
            <p:nvSpPr>
              <p:cNvPr id="56" name="椭圆 55">
                <a:extLst>
                  <a:ext uri="{FF2B5EF4-FFF2-40B4-BE49-F238E27FC236}">
                    <a16:creationId xmlns:a16="http://schemas.microsoft.com/office/drawing/2014/main" id="{B19D9652-1A68-43C6-A6CE-0D1324B9FC6B}"/>
                  </a:ext>
                </a:extLst>
              </p:cNvPr>
              <p:cNvSpPr/>
              <p:nvPr/>
            </p:nvSpPr>
            <p:spPr>
              <a:xfrm>
                <a:off x="3687836" y="2330725"/>
                <a:ext cx="2271651" cy="2294396"/>
              </a:xfrm>
              <a:prstGeom prst="ellipse">
                <a:avLst/>
              </a:prstGeom>
              <a:gradFill flip="none" rotWithShape="1">
                <a:gsLst>
                  <a:gs pos="84000">
                    <a:schemeClr val="accent2">
                      <a:lumMod val="40000"/>
                      <a:lumOff val="60000"/>
                    </a:schemeClr>
                  </a:gs>
                  <a:gs pos="62000">
                    <a:schemeClr val="accent4">
                      <a:lumMod val="40000"/>
                      <a:lumOff val="60000"/>
                    </a:schemeClr>
                  </a:gs>
                  <a:gs pos="41000">
                    <a:schemeClr val="accent5">
                      <a:lumMod val="40000"/>
                      <a:lumOff val="60000"/>
                    </a:schemeClr>
                  </a:gs>
                  <a:gs pos="23000">
                    <a:schemeClr val="accent6">
                      <a:lumMod val="40000"/>
                      <a:lumOff val="60000"/>
                    </a:schemeClr>
                  </a:gs>
                  <a:gs pos="0">
                    <a:schemeClr val="accent6">
                      <a:lumMod val="60000"/>
                      <a:lumOff val="40000"/>
                    </a:schemeClr>
                  </a:gs>
                  <a:gs pos="100000">
                    <a:schemeClr val="accent2">
                      <a:lumMod val="20000"/>
                      <a:lumOff val="80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panose="020F0502020204030204" pitchFamily="34" charset="0"/>
                  <a:cs typeface="Calibri" panose="020F0502020204030204" pitchFamily="34" charset="0"/>
                </a:endParaRPr>
              </a:p>
            </p:txBody>
          </p:sp>
          <p:sp>
            <p:nvSpPr>
              <p:cNvPr id="57" name="椭圆 56">
                <a:extLst>
                  <a:ext uri="{FF2B5EF4-FFF2-40B4-BE49-F238E27FC236}">
                    <a16:creationId xmlns:a16="http://schemas.microsoft.com/office/drawing/2014/main" id="{3F2F6707-1DA0-4BBA-91D3-D6D2743FA1FB}"/>
                  </a:ext>
                </a:extLst>
              </p:cNvPr>
              <p:cNvSpPr/>
              <p:nvPr/>
            </p:nvSpPr>
            <p:spPr>
              <a:xfrm>
                <a:off x="4289901" y="2949175"/>
                <a:ext cx="1086642" cy="1069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panose="020F0502020204030204" pitchFamily="34" charset="0"/>
                  <a:cs typeface="Calibri" panose="020F0502020204030204" pitchFamily="34" charset="0"/>
                </a:endParaRPr>
              </a:p>
            </p:txBody>
          </p:sp>
          <p:pic>
            <p:nvPicPr>
              <p:cNvPr id="58" name="图片 57">
                <a:extLst>
                  <a:ext uri="{FF2B5EF4-FFF2-40B4-BE49-F238E27FC236}">
                    <a16:creationId xmlns:a16="http://schemas.microsoft.com/office/drawing/2014/main" id="{E0455B7D-F7E3-4687-9D5F-2BC45D93B1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9932" y="2512671"/>
                <a:ext cx="511021" cy="456657"/>
              </a:xfrm>
              <a:prstGeom prst="rect">
                <a:avLst/>
              </a:prstGeom>
            </p:spPr>
          </p:pic>
          <p:pic>
            <p:nvPicPr>
              <p:cNvPr id="59" name="图片 58">
                <a:extLst>
                  <a:ext uri="{FF2B5EF4-FFF2-40B4-BE49-F238E27FC236}">
                    <a16:creationId xmlns:a16="http://schemas.microsoft.com/office/drawing/2014/main" id="{7D6E575A-AFBE-4A7F-BE6B-7543FE8BF3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26820" y="3665739"/>
                <a:ext cx="562138" cy="365149"/>
              </a:xfrm>
              <a:prstGeom prst="rect">
                <a:avLst/>
              </a:prstGeom>
            </p:spPr>
          </p:pic>
          <p:pic>
            <p:nvPicPr>
              <p:cNvPr id="60" name="图片 59">
                <a:extLst>
                  <a:ext uri="{FF2B5EF4-FFF2-40B4-BE49-F238E27FC236}">
                    <a16:creationId xmlns:a16="http://schemas.microsoft.com/office/drawing/2014/main" id="{1A84614E-277F-4D66-B97B-40F8AEE4F66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Lst>
              </a:blip>
              <a:stretch>
                <a:fillRect/>
              </a:stretch>
            </p:blipFill>
            <p:spPr>
              <a:xfrm>
                <a:off x="4453452" y="3052056"/>
                <a:ext cx="846406" cy="898885"/>
              </a:xfrm>
              <a:prstGeom prst="rect">
                <a:avLst/>
              </a:prstGeom>
            </p:spPr>
          </p:pic>
          <p:pic>
            <p:nvPicPr>
              <p:cNvPr id="61" name="图片 60">
                <a:extLst>
                  <a:ext uri="{FF2B5EF4-FFF2-40B4-BE49-F238E27FC236}">
                    <a16:creationId xmlns:a16="http://schemas.microsoft.com/office/drawing/2014/main" id="{04A04EF1-F521-4676-AF8C-3D9AFA7313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4498" y="2509073"/>
                <a:ext cx="611277" cy="327695"/>
              </a:xfrm>
              <a:prstGeom prst="rect">
                <a:avLst/>
              </a:prstGeom>
            </p:spPr>
          </p:pic>
          <p:sp>
            <p:nvSpPr>
              <p:cNvPr id="62" name="椭圆 61">
                <a:extLst>
                  <a:ext uri="{FF2B5EF4-FFF2-40B4-BE49-F238E27FC236}">
                    <a16:creationId xmlns:a16="http://schemas.microsoft.com/office/drawing/2014/main" id="{1A78CC1F-CA55-43FB-9F6D-DAB4818620A0}"/>
                  </a:ext>
                </a:extLst>
              </p:cNvPr>
              <p:cNvSpPr/>
              <p:nvPr/>
            </p:nvSpPr>
            <p:spPr>
              <a:xfrm>
                <a:off x="5380621" y="3139910"/>
                <a:ext cx="564499" cy="551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panose="020F0502020204030204" pitchFamily="34" charset="0"/>
                  <a:cs typeface="Calibri" panose="020F0502020204030204" pitchFamily="34" charset="0"/>
                </a:endParaRPr>
              </a:p>
            </p:txBody>
          </p:sp>
          <p:pic>
            <p:nvPicPr>
              <p:cNvPr id="63" name="图片 62">
                <a:extLst>
                  <a:ext uri="{FF2B5EF4-FFF2-40B4-BE49-F238E27FC236}">
                    <a16:creationId xmlns:a16="http://schemas.microsoft.com/office/drawing/2014/main" id="{04231DAC-9383-4601-B75A-F86B843E43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63865" y="3165418"/>
                <a:ext cx="384258" cy="504697"/>
              </a:xfrm>
              <a:prstGeom prst="rect">
                <a:avLst/>
              </a:prstGeom>
            </p:spPr>
          </p:pic>
          <p:pic>
            <p:nvPicPr>
              <p:cNvPr id="64" name="图片 63">
                <a:extLst>
                  <a:ext uri="{FF2B5EF4-FFF2-40B4-BE49-F238E27FC236}">
                    <a16:creationId xmlns:a16="http://schemas.microsoft.com/office/drawing/2014/main" id="{894C6BDD-B73D-4D1E-94BE-7DCE22B49C30}"/>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3000" b="100000" l="0" r="100000"/>
                        </a14:imgEffect>
                      </a14:imgLayer>
                    </a14:imgProps>
                  </a:ext>
                  <a:ext uri="{28A0092B-C50C-407E-A947-70E740481C1C}">
                    <a14:useLocalDpi xmlns:a14="http://schemas.microsoft.com/office/drawing/2010/main" val="0"/>
                  </a:ext>
                </a:extLst>
              </a:blip>
              <a:stretch>
                <a:fillRect/>
              </a:stretch>
            </p:blipFill>
            <p:spPr>
              <a:xfrm>
                <a:off x="5116812" y="3848313"/>
                <a:ext cx="500436" cy="547923"/>
              </a:xfrm>
              <a:prstGeom prst="rect">
                <a:avLst/>
              </a:prstGeom>
            </p:spPr>
          </p:pic>
          <p:pic>
            <p:nvPicPr>
              <p:cNvPr id="65" name="图片 64">
                <a:extLst>
                  <a:ext uri="{FF2B5EF4-FFF2-40B4-BE49-F238E27FC236}">
                    <a16:creationId xmlns:a16="http://schemas.microsoft.com/office/drawing/2014/main" id="{A6278780-0252-4BFD-8E4C-B41CEDEDD648}"/>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761039" y="2894248"/>
                <a:ext cx="568240" cy="448910"/>
              </a:xfrm>
              <a:prstGeom prst="rect">
                <a:avLst/>
              </a:prstGeom>
            </p:spPr>
          </p:pic>
          <p:pic>
            <p:nvPicPr>
              <p:cNvPr id="66" name="图片 65">
                <a:extLst>
                  <a:ext uri="{FF2B5EF4-FFF2-40B4-BE49-F238E27FC236}">
                    <a16:creationId xmlns:a16="http://schemas.microsoft.com/office/drawing/2014/main" id="{9920E93C-94CB-4A51-A3AA-841F5650F387}"/>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0" b="97465" l="500" r="99000"/>
                        </a14:imgEffect>
                      </a14:imgLayer>
                    </a14:imgProps>
                  </a:ext>
                  <a:ext uri="{28A0092B-C50C-407E-A947-70E740481C1C}">
                    <a14:useLocalDpi xmlns:a14="http://schemas.microsoft.com/office/drawing/2010/main" val="0"/>
                  </a:ext>
                </a:extLst>
              </a:blip>
              <a:stretch>
                <a:fillRect/>
              </a:stretch>
            </p:blipFill>
            <p:spPr>
              <a:xfrm>
                <a:off x="4199735" y="4051043"/>
                <a:ext cx="809495" cy="478951"/>
              </a:xfrm>
              <a:prstGeom prst="rect">
                <a:avLst/>
              </a:prstGeom>
            </p:spPr>
          </p:pic>
        </p:grpSp>
      </p:grpSp>
      <p:sp>
        <p:nvSpPr>
          <p:cNvPr id="5" name="日期占位符 4">
            <a:extLst>
              <a:ext uri="{FF2B5EF4-FFF2-40B4-BE49-F238E27FC236}">
                <a16:creationId xmlns:a16="http://schemas.microsoft.com/office/drawing/2014/main" id="{B8764B99-B222-4BCE-9CD5-B465A7BDD6C7}"/>
              </a:ext>
            </a:extLst>
          </p:cNvPr>
          <p:cNvSpPr>
            <a:spLocks noGrp="1"/>
          </p:cNvSpPr>
          <p:nvPr>
            <p:ph type="dt" sz="half" idx="10"/>
          </p:nvPr>
        </p:nvSpPr>
        <p:spPr/>
        <p:txBody>
          <a:bodyPr/>
          <a:lstStyle/>
          <a:p>
            <a:fld id="{257463CF-005C-4D22-986C-51750CE63181}"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6" name="页脚占位符 5">
            <a:extLst>
              <a:ext uri="{FF2B5EF4-FFF2-40B4-BE49-F238E27FC236}">
                <a16:creationId xmlns:a16="http://schemas.microsoft.com/office/drawing/2014/main" id="{576DCEF7-A4EE-464A-BC6E-D06B2C454802}"/>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7" name="灯片编号占位符 6">
            <a:extLst>
              <a:ext uri="{FF2B5EF4-FFF2-40B4-BE49-F238E27FC236}">
                <a16:creationId xmlns:a16="http://schemas.microsoft.com/office/drawing/2014/main" id="{6F2BECA0-9178-4F58-8F33-6B81E3D9EDFA}"/>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17</a:t>
            </a:fld>
            <a:endParaRPr lang="zh-CN" altLang="en-US">
              <a:latin typeface="Calibri" panose="020F0502020204030204" pitchFamily="34" charset="0"/>
              <a:cs typeface="Calibri" panose="020F0502020204030204" pitchFamily="34" charset="0"/>
            </a:endParaRPr>
          </a:p>
        </p:txBody>
      </p:sp>
      <p:sp>
        <p:nvSpPr>
          <p:cNvPr id="34" name="矩形 33">
            <a:extLst>
              <a:ext uri="{FF2B5EF4-FFF2-40B4-BE49-F238E27FC236}">
                <a16:creationId xmlns:a16="http://schemas.microsoft.com/office/drawing/2014/main" id="{31DEB65E-B192-46AB-8BF3-83FDFDC2ED11}"/>
              </a:ext>
            </a:extLst>
          </p:cNvPr>
          <p:cNvSpPr/>
          <p:nvPr/>
        </p:nvSpPr>
        <p:spPr>
          <a:xfrm>
            <a:off x="1664429" y="5315488"/>
            <a:ext cx="1659429"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Enclosed space</a:t>
            </a:r>
            <a:endParaRPr lang="zh-CN" altLang="en-US" dirty="0">
              <a:latin typeface="Calibri" panose="020F0502020204030204" pitchFamily="34" charset="0"/>
              <a:cs typeface="Calibri" panose="020F0502020204030204" pitchFamily="34" charset="0"/>
            </a:endParaRPr>
          </a:p>
        </p:txBody>
      </p:sp>
      <p:sp>
        <p:nvSpPr>
          <p:cNvPr id="35" name="矩形 34">
            <a:extLst>
              <a:ext uri="{FF2B5EF4-FFF2-40B4-BE49-F238E27FC236}">
                <a16:creationId xmlns:a16="http://schemas.microsoft.com/office/drawing/2014/main" id="{13D27C18-3F2C-41E5-AE7B-710D1C7130F2}"/>
              </a:ext>
            </a:extLst>
          </p:cNvPr>
          <p:cNvSpPr/>
          <p:nvPr/>
        </p:nvSpPr>
        <p:spPr>
          <a:xfrm>
            <a:off x="5056297" y="5317131"/>
            <a:ext cx="2200987"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Matching in database</a:t>
            </a:r>
            <a:endParaRPr lang="zh-CN" altLang="en-US" dirty="0">
              <a:latin typeface="Calibri" panose="020F0502020204030204" pitchFamily="34" charset="0"/>
              <a:cs typeface="Calibri" panose="020F0502020204030204" pitchFamily="34" charset="0"/>
            </a:endParaRPr>
          </a:p>
        </p:txBody>
      </p:sp>
      <p:sp>
        <p:nvSpPr>
          <p:cNvPr id="36" name="矩形 35">
            <a:extLst>
              <a:ext uri="{FF2B5EF4-FFF2-40B4-BE49-F238E27FC236}">
                <a16:creationId xmlns:a16="http://schemas.microsoft.com/office/drawing/2014/main" id="{922AD54E-00C4-4354-A70A-E57CC29AFCF3}"/>
              </a:ext>
            </a:extLst>
          </p:cNvPr>
          <p:cNvSpPr/>
          <p:nvPr/>
        </p:nvSpPr>
        <p:spPr>
          <a:xfrm>
            <a:off x="8732391" y="5313140"/>
            <a:ext cx="1512465"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Best matching</a:t>
            </a:r>
            <a:endParaRPr lang="zh-CN" altLang="en-US" dirty="0">
              <a:latin typeface="Calibri" panose="020F0502020204030204" pitchFamily="34" charset="0"/>
              <a:cs typeface="Calibri" panose="020F0502020204030204" pitchFamily="34" charset="0"/>
            </a:endParaRPr>
          </a:p>
        </p:txBody>
      </p:sp>
      <p:sp>
        <p:nvSpPr>
          <p:cNvPr id="37" name="箭头: 右 143">
            <a:extLst>
              <a:ext uri="{FF2B5EF4-FFF2-40B4-BE49-F238E27FC236}">
                <a16:creationId xmlns:a16="http://schemas.microsoft.com/office/drawing/2014/main" id="{F515189D-B5B4-4D28-851A-0B18896D08B2}"/>
              </a:ext>
            </a:extLst>
          </p:cNvPr>
          <p:cNvSpPr/>
          <p:nvPr/>
        </p:nvSpPr>
        <p:spPr>
          <a:xfrm>
            <a:off x="3954641" y="3833771"/>
            <a:ext cx="435422" cy="245281"/>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sp>
        <p:nvSpPr>
          <p:cNvPr id="38" name="箭头: 右 143">
            <a:extLst>
              <a:ext uri="{FF2B5EF4-FFF2-40B4-BE49-F238E27FC236}">
                <a16:creationId xmlns:a16="http://schemas.microsoft.com/office/drawing/2014/main" id="{3885FE11-74AE-497F-8F00-DDC2A9A4E632}"/>
              </a:ext>
            </a:extLst>
          </p:cNvPr>
          <p:cNvSpPr/>
          <p:nvPr/>
        </p:nvSpPr>
        <p:spPr>
          <a:xfrm>
            <a:off x="8032647" y="3847002"/>
            <a:ext cx="435422" cy="245281"/>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70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5" grpId="0"/>
      <p:bldP spid="34" grpId="0"/>
      <p:bldP spid="35" grpId="0"/>
      <p:bldP spid="36" grpId="0"/>
      <p:bldP spid="37"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6"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Pipeline</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graphicFrame>
        <p:nvGraphicFramePr>
          <p:cNvPr id="11" name="对象 10">
            <a:extLst>
              <a:ext uri="{FF2B5EF4-FFF2-40B4-BE49-F238E27FC236}">
                <a16:creationId xmlns:a16="http://schemas.microsoft.com/office/drawing/2014/main" id="{CEFF5DC4-92E2-4FE2-B0FE-8E55E517615E}"/>
              </a:ext>
            </a:extLst>
          </p:cNvPr>
          <p:cNvGraphicFramePr>
            <a:graphicFrameLocks noChangeAspect="1"/>
          </p:cNvGraphicFramePr>
          <p:nvPr>
            <p:extLst>
              <p:ext uri="{D42A27DB-BD31-4B8C-83A1-F6EECF244321}">
                <p14:modId xmlns:p14="http://schemas.microsoft.com/office/powerpoint/2010/main" val="746899412"/>
              </p:ext>
            </p:extLst>
          </p:nvPr>
        </p:nvGraphicFramePr>
        <p:xfrm>
          <a:off x="1108860" y="1922503"/>
          <a:ext cx="1004716" cy="930817"/>
        </p:xfrm>
        <a:graphic>
          <a:graphicData uri="http://schemas.openxmlformats.org/presentationml/2006/ole">
            <mc:AlternateContent xmlns:mc="http://schemas.openxmlformats.org/markup-compatibility/2006">
              <mc:Choice xmlns:v="urn:schemas-microsoft-com:vml" Requires="v">
                <p:oleObj spid="_x0000_s29830" name="Artwork" r:id="rId4" imgW="5783400" imgH="4966560" progId="Adobe.Illustrator.22">
                  <p:embed/>
                </p:oleObj>
              </mc:Choice>
              <mc:Fallback>
                <p:oleObj name="Artwork" r:id="rId4" imgW="5783400" imgH="4966560" progId="Adobe.Illustrator.22">
                  <p:embed/>
                  <p:pic>
                    <p:nvPicPr>
                      <p:cNvPr id="11" name="对象 10">
                        <a:extLst>
                          <a:ext uri="{FF2B5EF4-FFF2-40B4-BE49-F238E27FC236}">
                            <a16:creationId xmlns:a16="http://schemas.microsoft.com/office/drawing/2014/main" id="{CEFF5DC4-92E2-4FE2-B0FE-8E55E517615E}"/>
                          </a:ext>
                        </a:extLst>
                      </p:cNvPr>
                      <p:cNvPicPr/>
                      <p:nvPr/>
                    </p:nvPicPr>
                    <p:blipFill>
                      <a:blip r:embed="rId5"/>
                      <a:stretch>
                        <a:fillRect/>
                      </a:stretch>
                    </p:blipFill>
                    <p:spPr>
                      <a:xfrm>
                        <a:off x="1108860" y="1922503"/>
                        <a:ext cx="1004716" cy="930817"/>
                      </a:xfrm>
                      <a:prstGeom prst="rect">
                        <a:avLst/>
                      </a:prstGeom>
                    </p:spPr>
                  </p:pic>
                </p:oleObj>
              </mc:Fallback>
            </mc:AlternateContent>
          </a:graphicData>
        </a:graphic>
      </p:graphicFrame>
      <p:graphicFrame>
        <p:nvGraphicFramePr>
          <p:cNvPr id="192" name="对象 191">
            <a:extLst>
              <a:ext uri="{FF2B5EF4-FFF2-40B4-BE49-F238E27FC236}">
                <a16:creationId xmlns:a16="http://schemas.microsoft.com/office/drawing/2014/main" id="{A775692F-C7EC-45CD-B3AD-69C9B84A7B9B}"/>
              </a:ext>
            </a:extLst>
          </p:cNvPr>
          <p:cNvGraphicFramePr>
            <a:graphicFrameLocks noChangeAspect="1"/>
          </p:cNvGraphicFramePr>
          <p:nvPr>
            <p:extLst>
              <p:ext uri="{D42A27DB-BD31-4B8C-83A1-F6EECF244321}">
                <p14:modId xmlns:p14="http://schemas.microsoft.com/office/powerpoint/2010/main" val="2559398420"/>
              </p:ext>
            </p:extLst>
          </p:nvPr>
        </p:nvGraphicFramePr>
        <p:xfrm>
          <a:off x="1411556" y="4554613"/>
          <a:ext cx="1730607" cy="1833045"/>
        </p:xfrm>
        <a:graphic>
          <a:graphicData uri="http://schemas.openxmlformats.org/presentationml/2006/ole">
            <mc:AlternateContent xmlns:mc="http://schemas.openxmlformats.org/markup-compatibility/2006">
              <mc:Choice xmlns:v="urn:schemas-microsoft-com:vml" Requires="v">
                <p:oleObj spid="_x0000_s29831" name="Artwork" r:id="rId6" imgW="8465040" imgH="8312760" progId="Adobe.Illustrator.22">
                  <p:embed/>
                </p:oleObj>
              </mc:Choice>
              <mc:Fallback>
                <p:oleObj name="Artwork" r:id="rId6" imgW="8465040" imgH="8312760" progId="Adobe.Illustrator.22">
                  <p:embed/>
                  <p:pic>
                    <p:nvPicPr>
                      <p:cNvPr id="192" name="对象 191">
                        <a:extLst>
                          <a:ext uri="{FF2B5EF4-FFF2-40B4-BE49-F238E27FC236}">
                            <a16:creationId xmlns:a16="http://schemas.microsoft.com/office/drawing/2014/main" id="{A775692F-C7EC-45CD-B3AD-69C9B84A7B9B}"/>
                          </a:ext>
                        </a:extLst>
                      </p:cNvPr>
                      <p:cNvPicPr/>
                      <p:nvPr/>
                    </p:nvPicPr>
                    <p:blipFill>
                      <a:blip r:embed="rId7"/>
                      <a:stretch>
                        <a:fillRect/>
                      </a:stretch>
                    </p:blipFill>
                    <p:spPr>
                      <a:xfrm>
                        <a:off x="1411556" y="4554613"/>
                        <a:ext cx="1730607" cy="1833045"/>
                      </a:xfrm>
                      <a:prstGeom prst="rect">
                        <a:avLst/>
                      </a:prstGeom>
                    </p:spPr>
                  </p:pic>
                </p:oleObj>
              </mc:Fallback>
            </mc:AlternateContent>
          </a:graphicData>
        </a:graphic>
      </p:graphicFrame>
      <p:grpSp>
        <p:nvGrpSpPr>
          <p:cNvPr id="2" name="组合 1">
            <a:extLst>
              <a:ext uri="{FF2B5EF4-FFF2-40B4-BE49-F238E27FC236}">
                <a16:creationId xmlns:a16="http://schemas.microsoft.com/office/drawing/2014/main" id="{5D891C70-D51E-4008-984F-F9E52441482D}"/>
              </a:ext>
            </a:extLst>
          </p:cNvPr>
          <p:cNvGrpSpPr/>
          <p:nvPr/>
        </p:nvGrpSpPr>
        <p:grpSpPr>
          <a:xfrm>
            <a:off x="1049718" y="2808759"/>
            <a:ext cx="1103507" cy="985571"/>
            <a:chOff x="167958" y="2082905"/>
            <a:chExt cx="1178664" cy="1052695"/>
          </a:xfrm>
        </p:grpSpPr>
        <p:graphicFrame>
          <p:nvGraphicFramePr>
            <p:cNvPr id="6" name="对象 5">
              <a:extLst>
                <a:ext uri="{FF2B5EF4-FFF2-40B4-BE49-F238E27FC236}">
                  <a16:creationId xmlns:a16="http://schemas.microsoft.com/office/drawing/2014/main" id="{53F634B6-B29E-4350-99BE-8486DBA686C9}"/>
                </a:ext>
              </a:extLst>
            </p:cNvPr>
            <p:cNvGraphicFramePr>
              <a:graphicFrameLocks noChangeAspect="1"/>
            </p:cNvGraphicFramePr>
            <p:nvPr/>
          </p:nvGraphicFramePr>
          <p:xfrm>
            <a:off x="167958" y="2082905"/>
            <a:ext cx="1178664" cy="1052695"/>
          </p:xfrm>
          <a:graphic>
            <a:graphicData uri="http://schemas.openxmlformats.org/presentationml/2006/ole">
              <mc:AlternateContent xmlns:mc="http://schemas.openxmlformats.org/markup-compatibility/2006">
                <mc:Choice xmlns:v="urn:schemas-microsoft-com:vml" Requires="v">
                  <p:oleObj spid="_x0000_s29832" name="Artwork" r:id="rId8" imgW="8532000" imgH="7063920" progId="Adobe.Illustrator.22">
                    <p:embed/>
                  </p:oleObj>
                </mc:Choice>
                <mc:Fallback>
                  <p:oleObj name="Artwork" r:id="rId8" imgW="8532000" imgH="7063920" progId="Adobe.Illustrator.22">
                    <p:embed/>
                    <p:pic>
                      <p:nvPicPr>
                        <p:cNvPr id="6" name="对象 5">
                          <a:extLst>
                            <a:ext uri="{FF2B5EF4-FFF2-40B4-BE49-F238E27FC236}">
                              <a16:creationId xmlns:a16="http://schemas.microsoft.com/office/drawing/2014/main" id="{53F634B6-B29E-4350-99BE-8486DBA686C9}"/>
                            </a:ext>
                          </a:extLst>
                        </p:cNvPr>
                        <p:cNvPicPr/>
                        <p:nvPr/>
                      </p:nvPicPr>
                      <p:blipFill>
                        <a:blip r:embed="rId9"/>
                        <a:stretch>
                          <a:fillRect/>
                        </a:stretch>
                      </p:blipFill>
                      <p:spPr>
                        <a:xfrm>
                          <a:off x="167958" y="2082905"/>
                          <a:ext cx="1178664" cy="1052695"/>
                        </a:xfrm>
                        <a:prstGeom prst="rect">
                          <a:avLst/>
                        </a:prstGeom>
                      </p:spPr>
                    </p:pic>
                  </p:oleObj>
                </mc:Fallback>
              </mc:AlternateContent>
            </a:graphicData>
          </a:graphic>
        </p:graphicFrame>
        <p:cxnSp>
          <p:nvCxnSpPr>
            <p:cNvPr id="229" name="直接连接符 228">
              <a:extLst>
                <a:ext uri="{FF2B5EF4-FFF2-40B4-BE49-F238E27FC236}">
                  <a16:creationId xmlns:a16="http://schemas.microsoft.com/office/drawing/2014/main" id="{DD3C5402-C41F-42B1-BDCE-AEF8EA967824}"/>
                </a:ext>
              </a:extLst>
            </p:cNvPr>
            <p:cNvCxnSpPr/>
            <p:nvPr/>
          </p:nvCxnSpPr>
          <p:spPr>
            <a:xfrm flipH="1">
              <a:off x="251728" y="2153237"/>
              <a:ext cx="794251" cy="661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0" name="直接连接符 229">
              <a:extLst>
                <a:ext uri="{FF2B5EF4-FFF2-40B4-BE49-F238E27FC236}">
                  <a16:creationId xmlns:a16="http://schemas.microsoft.com/office/drawing/2014/main" id="{39E38BCE-825F-46AD-86A6-BC96C1D41A54}"/>
                </a:ext>
              </a:extLst>
            </p:cNvPr>
            <p:cNvCxnSpPr>
              <a:cxnSpLocks/>
            </p:cNvCxnSpPr>
            <p:nvPr/>
          </p:nvCxnSpPr>
          <p:spPr>
            <a:xfrm flipH="1">
              <a:off x="1032116" y="2580612"/>
              <a:ext cx="148505" cy="4881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3" name="直接连接符 232">
              <a:extLst>
                <a:ext uri="{FF2B5EF4-FFF2-40B4-BE49-F238E27FC236}">
                  <a16:creationId xmlns:a16="http://schemas.microsoft.com/office/drawing/2014/main" id="{56F8A7A0-4482-44DF-AE58-4ADCFE8FFC05}"/>
                </a:ext>
              </a:extLst>
            </p:cNvPr>
            <p:cNvCxnSpPr>
              <a:cxnSpLocks/>
            </p:cNvCxnSpPr>
            <p:nvPr/>
          </p:nvCxnSpPr>
          <p:spPr>
            <a:xfrm>
              <a:off x="246179" y="2814348"/>
              <a:ext cx="794360" cy="2529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7" name="直接连接符 236">
              <a:extLst>
                <a:ext uri="{FF2B5EF4-FFF2-40B4-BE49-F238E27FC236}">
                  <a16:creationId xmlns:a16="http://schemas.microsoft.com/office/drawing/2014/main" id="{377B2A43-3BCA-4E63-94E5-304C06D3FBA2}"/>
                </a:ext>
              </a:extLst>
            </p:cNvPr>
            <p:cNvCxnSpPr>
              <a:cxnSpLocks/>
            </p:cNvCxnSpPr>
            <p:nvPr/>
          </p:nvCxnSpPr>
          <p:spPr>
            <a:xfrm>
              <a:off x="1041664" y="2151770"/>
              <a:ext cx="137598" cy="433243"/>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40" name="直接连接符 239">
            <a:extLst>
              <a:ext uri="{FF2B5EF4-FFF2-40B4-BE49-F238E27FC236}">
                <a16:creationId xmlns:a16="http://schemas.microsoft.com/office/drawing/2014/main" id="{6C9BB402-ABE1-4301-B8D1-45BFEE5BCE57}"/>
              </a:ext>
            </a:extLst>
          </p:cNvPr>
          <p:cNvCxnSpPr/>
          <p:nvPr/>
        </p:nvCxnSpPr>
        <p:spPr>
          <a:xfrm flipH="1">
            <a:off x="1430716" y="4594437"/>
            <a:ext cx="671790" cy="5591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1" name="直接连接符 240">
            <a:extLst>
              <a:ext uri="{FF2B5EF4-FFF2-40B4-BE49-F238E27FC236}">
                <a16:creationId xmlns:a16="http://schemas.microsoft.com/office/drawing/2014/main" id="{01D7FEDA-D234-4399-93D3-045F1E19EA95}"/>
              </a:ext>
            </a:extLst>
          </p:cNvPr>
          <p:cNvCxnSpPr>
            <a:cxnSpLocks/>
          </p:cNvCxnSpPr>
          <p:nvPr/>
        </p:nvCxnSpPr>
        <p:spPr>
          <a:xfrm flipH="1">
            <a:off x="2090780" y="4955918"/>
            <a:ext cx="125608" cy="412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2" name="直接连接符 241">
            <a:extLst>
              <a:ext uri="{FF2B5EF4-FFF2-40B4-BE49-F238E27FC236}">
                <a16:creationId xmlns:a16="http://schemas.microsoft.com/office/drawing/2014/main" id="{9C0B70E7-1D67-4248-BBC1-61A2DF3D9841}"/>
              </a:ext>
            </a:extLst>
          </p:cNvPr>
          <p:cNvCxnSpPr>
            <a:cxnSpLocks/>
          </p:cNvCxnSpPr>
          <p:nvPr/>
        </p:nvCxnSpPr>
        <p:spPr>
          <a:xfrm>
            <a:off x="1426022" y="5153614"/>
            <a:ext cx="671882" cy="2139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AE75580F-A322-4447-84D9-5200BC0CA944}"/>
              </a:ext>
            </a:extLst>
          </p:cNvPr>
          <p:cNvCxnSpPr>
            <a:cxnSpLocks/>
          </p:cNvCxnSpPr>
          <p:nvPr/>
        </p:nvCxnSpPr>
        <p:spPr>
          <a:xfrm>
            <a:off x="2098855" y="4593197"/>
            <a:ext cx="116382" cy="3664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4" name="直接连接符 243">
            <a:extLst>
              <a:ext uri="{FF2B5EF4-FFF2-40B4-BE49-F238E27FC236}">
                <a16:creationId xmlns:a16="http://schemas.microsoft.com/office/drawing/2014/main" id="{0D12A602-C644-4515-9F0B-FEA526B6B90F}"/>
              </a:ext>
            </a:extLst>
          </p:cNvPr>
          <p:cNvCxnSpPr/>
          <p:nvPr/>
        </p:nvCxnSpPr>
        <p:spPr>
          <a:xfrm flipH="1">
            <a:off x="1416108" y="5370665"/>
            <a:ext cx="671790" cy="5591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5" name="直接连接符 244">
            <a:extLst>
              <a:ext uri="{FF2B5EF4-FFF2-40B4-BE49-F238E27FC236}">
                <a16:creationId xmlns:a16="http://schemas.microsoft.com/office/drawing/2014/main" id="{B0239F70-567C-44D9-9436-E3672D7B662D}"/>
              </a:ext>
            </a:extLst>
          </p:cNvPr>
          <p:cNvCxnSpPr>
            <a:cxnSpLocks/>
          </p:cNvCxnSpPr>
          <p:nvPr/>
        </p:nvCxnSpPr>
        <p:spPr>
          <a:xfrm flipH="1">
            <a:off x="2076171" y="5732145"/>
            <a:ext cx="125608" cy="412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6" name="直接连接符 245">
            <a:extLst>
              <a:ext uri="{FF2B5EF4-FFF2-40B4-BE49-F238E27FC236}">
                <a16:creationId xmlns:a16="http://schemas.microsoft.com/office/drawing/2014/main" id="{8B0E575A-120E-43C6-9301-2BB4F235C426}"/>
              </a:ext>
            </a:extLst>
          </p:cNvPr>
          <p:cNvCxnSpPr>
            <a:cxnSpLocks/>
          </p:cNvCxnSpPr>
          <p:nvPr/>
        </p:nvCxnSpPr>
        <p:spPr>
          <a:xfrm>
            <a:off x="1411415" y="5929843"/>
            <a:ext cx="671882" cy="2139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7" name="直接连接符 246">
            <a:extLst>
              <a:ext uri="{FF2B5EF4-FFF2-40B4-BE49-F238E27FC236}">
                <a16:creationId xmlns:a16="http://schemas.microsoft.com/office/drawing/2014/main" id="{5368892D-A64F-4D0D-B988-3C95308397AF}"/>
              </a:ext>
            </a:extLst>
          </p:cNvPr>
          <p:cNvCxnSpPr>
            <a:cxnSpLocks/>
          </p:cNvCxnSpPr>
          <p:nvPr/>
        </p:nvCxnSpPr>
        <p:spPr>
          <a:xfrm>
            <a:off x="2084247" y="5369425"/>
            <a:ext cx="116382" cy="3664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8" name="直接连接符 247">
            <a:extLst>
              <a:ext uri="{FF2B5EF4-FFF2-40B4-BE49-F238E27FC236}">
                <a16:creationId xmlns:a16="http://schemas.microsoft.com/office/drawing/2014/main" id="{5A0F6E7E-17C7-4A83-B2C3-2F9FC7C14792}"/>
              </a:ext>
            </a:extLst>
          </p:cNvPr>
          <p:cNvCxnSpPr>
            <a:cxnSpLocks/>
          </p:cNvCxnSpPr>
          <p:nvPr/>
        </p:nvCxnSpPr>
        <p:spPr>
          <a:xfrm flipH="1" flipV="1">
            <a:off x="2218111" y="4959639"/>
            <a:ext cx="656936" cy="581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9" name="直接连接符 248">
            <a:extLst>
              <a:ext uri="{FF2B5EF4-FFF2-40B4-BE49-F238E27FC236}">
                <a16:creationId xmlns:a16="http://schemas.microsoft.com/office/drawing/2014/main" id="{C2F74EFC-2D65-4BCB-9ED3-07977E9EC533}"/>
              </a:ext>
            </a:extLst>
          </p:cNvPr>
          <p:cNvCxnSpPr>
            <a:cxnSpLocks/>
          </p:cNvCxnSpPr>
          <p:nvPr/>
        </p:nvCxnSpPr>
        <p:spPr>
          <a:xfrm flipH="1" flipV="1">
            <a:off x="2889655" y="4764637"/>
            <a:ext cx="108901" cy="4154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0" name="直接连接符 249">
            <a:extLst>
              <a:ext uri="{FF2B5EF4-FFF2-40B4-BE49-F238E27FC236}">
                <a16:creationId xmlns:a16="http://schemas.microsoft.com/office/drawing/2014/main" id="{6204E73C-6756-455D-84C1-616D03CA821F}"/>
              </a:ext>
            </a:extLst>
          </p:cNvPr>
          <p:cNvCxnSpPr>
            <a:cxnSpLocks/>
          </p:cNvCxnSpPr>
          <p:nvPr/>
        </p:nvCxnSpPr>
        <p:spPr>
          <a:xfrm flipV="1">
            <a:off x="2217405" y="4764961"/>
            <a:ext cx="678205" cy="192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1" name="直接连接符 250">
            <a:extLst>
              <a:ext uri="{FF2B5EF4-FFF2-40B4-BE49-F238E27FC236}">
                <a16:creationId xmlns:a16="http://schemas.microsoft.com/office/drawing/2014/main" id="{7F49A0C6-B574-4625-B362-AB1347118EFC}"/>
              </a:ext>
            </a:extLst>
          </p:cNvPr>
          <p:cNvCxnSpPr>
            <a:cxnSpLocks/>
          </p:cNvCxnSpPr>
          <p:nvPr/>
        </p:nvCxnSpPr>
        <p:spPr>
          <a:xfrm flipV="1">
            <a:off x="2873320" y="5175324"/>
            <a:ext cx="126342" cy="3662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6" name="直接连接符 255">
            <a:extLst>
              <a:ext uri="{FF2B5EF4-FFF2-40B4-BE49-F238E27FC236}">
                <a16:creationId xmlns:a16="http://schemas.microsoft.com/office/drawing/2014/main" id="{DAFFCE09-4A95-4C14-A122-0329D95D9BAF}"/>
              </a:ext>
            </a:extLst>
          </p:cNvPr>
          <p:cNvCxnSpPr>
            <a:cxnSpLocks/>
          </p:cNvCxnSpPr>
          <p:nvPr/>
        </p:nvCxnSpPr>
        <p:spPr>
          <a:xfrm flipH="1" flipV="1">
            <a:off x="2203578" y="5736604"/>
            <a:ext cx="656936" cy="581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7" name="直接连接符 256">
            <a:extLst>
              <a:ext uri="{FF2B5EF4-FFF2-40B4-BE49-F238E27FC236}">
                <a16:creationId xmlns:a16="http://schemas.microsoft.com/office/drawing/2014/main" id="{0B7E7C9B-53C8-4182-B5DB-B29CAB811A67}"/>
              </a:ext>
            </a:extLst>
          </p:cNvPr>
          <p:cNvCxnSpPr>
            <a:cxnSpLocks/>
          </p:cNvCxnSpPr>
          <p:nvPr/>
        </p:nvCxnSpPr>
        <p:spPr>
          <a:xfrm flipH="1" flipV="1">
            <a:off x="2875123" y="5541602"/>
            <a:ext cx="108901" cy="4154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8" name="直接连接符 257">
            <a:extLst>
              <a:ext uri="{FF2B5EF4-FFF2-40B4-BE49-F238E27FC236}">
                <a16:creationId xmlns:a16="http://schemas.microsoft.com/office/drawing/2014/main" id="{7AB3AB0E-7B01-4564-9A6D-643846CAD4A8}"/>
              </a:ext>
            </a:extLst>
          </p:cNvPr>
          <p:cNvCxnSpPr>
            <a:cxnSpLocks/>
          </p:cNvCxnSpPr>
          <p:nvPr/>
        </p:nvCxnSpPr>
        <p:spPr>
          <a:xfrm flipV="1">
            <a:off x="2202873" y="5541925"/>
            <a:ext cx="678205" cy="192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9" name="直接连接符 258">
            <a:extLst>
              <a:ext uri="{FF2B5EF4-FFF2-40B4-BE49-F238E27FC236}">
                <a16:creationId xmlns:a16="http://schemas.microsoft.com/office/drawing/2014/main" id="{ED5BC1A9-571D-4617-9D56-EE7F5CEED0CE}"/>
              </a:ext>
            </a:extLst>
          </p:cNvPr>
          <p:cNvCxnSpPr>
            <a:cxnSpLocks/>
          </p:cNvCxnSpPr>
          <p:nvPr/>
        </p:nvCxnSpPr>
        <p:spPr>
          <a:xfrm flipV="1">
            <a:off x="2858787" y="5952289"/>
            <a:ext cx="126342" cy="36627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箭头: 右 143">
            <a:extLst>
              <a:ext uri="{FF2B5EF4-FFF2-40B4-BE49-F238E27FC236}">
                <a16:creationId xmlns:a16="http://schemas.microsoft.com/office/drawing/2014/main" id="{46B6855E-5CD1-4665-9B61-DA6DBD324E8D}"/>
              </a:ext>
            </a:extLst>
          </p:cNvPr>
          <p:cNvSpPr/>
          <p:nvPr/>
        </p:nvSpPr>
        <p:spPr>
          <a:xfrm rot="3115477">
            <a:off x="2352613" y="4160541"/>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pic>
        <p:nvPicPr>
          <p:cNvPr id="23" name="图片 22">
            <a:extLst>
              <a:ext uri="{FF2B5EF4-FFF2-40B4-BE49-F238E27FC236}">
                <a16:creationId xmlns:a16="http://schemas.microsoft.com/office/drawing/2014/main" id="{E3C76CD8-12F3-4C5F-B16A-768F8B916075}"/>
              </a:ext>
            </a:extLst>
          </p:cNvPr>
          <p:cNvPicPr>
            <a:picLocks noChangeAspect="1"/>
          </p:cNvPicPr>
          <p:nvPr/>
        </p:nvPicPr>
        <p:blipFill rotWithShape="1">
          <a:blip r:embed="rId10" cstate="print">
            <a:clrChange>
              <a:clrFrom>
                <a:srgbClr val="AD6E7E"/>
              </a:clrFrom>
              <a:clrTo>
                <a:srgbClr val="AD6E7E">
                  <a:alpha val="0"/>
                </a:srgbClr>
              </a:clrTo>
            </a:clrChange>
            <a:extLst>
              <a:ext uri="{28A0092B-C50C-407E-A947-70E740481C1C}">
                <a14:useLocalDpi xmlns:a14="http://schemas.microsoft.com/office/drawing/2010/main" val="0"/>
              </a:ext>
            </a:extLst>
          </a:blip>
          <a:srcRect l="6742" t="3606" r="6323" b="5388"/>
          <a:stretch/>
        </p:blipFill>
        <p:spPr>
          <a:xfrm>
            <a:off x="9545014" y="1959363"/>
            <a:ext cx="1875902" cy="1963772"/>
          </a:xfrm>
          <a:prstGeom prst="rect">
            <a:avLst/>
          </a:prstGeom>
        </p:spPr>
      </p:pic>
      <p:pic>
        <p:nvPicPr>
          <p:cNvPr id="25" name="图片 24">
            <a:extLst>
              <a:ext uri="{FF2B5EF4-FFF2-40B4-BE49-F238E27FC236}">
                <a16:creationId xmlns:a16="http://schemas.microsoft.com/office/drawing/2014/main" id="{EAAF9D44-C4B0-48D2-AA3E-46EA91AF7E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11284" y="4921096"/>
            <a:ext cx="2254338" cy="1893227"/>
          </a:xfrm>
          <a:prstGeom prst="rect">
            <a:avLst/>
          </a:prstGeom>
        </p:spPr>
      </p:pic>
      <p:grpSp>
        <p:nvGrpSpPr>
          <p:cNvPr id="9" name="组合 8">
            <a:extLst>
              <a:ext uri="{FF2B5EF4-FFF2-40B4-BE49-F238E27FC236}">
                <a16:creationId xmlns:a16="http://schemas.microsoft.com/office/drawing/2014/main" id="{99F000D4-4FC9-4C32-AA12-42F811AE7C0C}"/>
              </a:ext>
            </a:extLst>
          </p:cNvPr>
          <p:cNvGrpSpPr/>
          <p:nvPr/>
        </p:nvGrpSpPr>
        <p:grpSpPr>
          <a:xfrm>
            <a:off x="3083315" y="4400992"/>
            <a:ext cx="2659364" cy="2135939"/>
            <a:chOff x="3227996" y="2257567"/>
            <a:chExt cx="3144143" cy="2525302"/>
          </a:xfrm>
        </p:grpSpPr>
        <p:sp>
          <p:nvSpPr>
            <p:cNvPr id="64" name="文本框 63">
              <a:extLst>
                <a:ext uri="{FF2B5EF4-FFF2-40B4-BE49-F238E27FC236}">
                  <a16:creationId xmlns:a16="http://schemas.microsoft.com/office/drawing/2014/main" id="{4BB02F17-5E7D-4E7B-8F32-BC76C5C441CC}"/>
                </a:ext>
              </a:extLst>
            </p:cNvPr>
            <p:cNvSpPr txBox="1"/>
            <p:nvPr/>
          </p:nvSpPr>
          <p:spPr>
            <a:xfrm>
              <a:off x="5807640" y="3380053"/>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0.975</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5" name="文本框 64">
              <a:extLst>
                <a:ext uri="{FF2B5EF4-FFF2-40B4-BE49-F238E27FC236}">
                  <a16:creationId xmlns:a16="http://schemas.microsoft.com/office/drawing/2014/main" id="{62067836-3896-4392-940A-1996137730ED}"/>
                </a:ext>
              </a:extLst>
            </p:cNvPr>
            <p:cNvSpPr txBox="1"/>
            <p:nvPr/>
          </p:nvSpPr>
          <p:spPr>
            <a:xfrm>
              <a:off x="5342006" y="2398034"/>
              <a:ext cx="635784"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0.961</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6" name="文本框 65">
              <a:extLst>
                <a:ext uri="{FF2B5EF4-FFF2-40B4-BE49-F238E27FC236}">
                  <a16:creationId xmlns:a16="http://schemas.microsoft.com/office/drawing/2014/main" id="{FE6C50B1-12ED-4A9A-971D-E16CE6F9B9AF}"/>
                </a:ext>
              </a:extLst>
            </p:cNvPr>
            <p:cNvSpPr txBox="1"/>
            <p:nvPr/>
          </p:nvSpPr>
          <p:spPr>
            <a:xfrm>
              <a:off x="3227996" y="2992770"/>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0.957</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7" name="文本框 66">
              <a:extLst>
                <a:ext uri="{FF2B5EF4-FFF2-40B4-BE49-F238E27FC236}">
                  <a16:creationId xmlns:a16="http://schemas.microsoft.com/office/drawing/2014/main" id="{F54AF2F0-7480-43E7-86E4-BCB9420519A2}"/>
                </a:ext>
              </a:extLst>
            </p:cNvPr>
            <p:cNvSpPr txBox="1"/>
            <p:nvPr/>
          </p:nvSpPr>
          <p:spPr>
            <a:xfrm>
              <a:off x="3236466" y="3890747"/>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0.952</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8" name="文本框 67">
              <a:extLst>
                <a:ext uri="{FF2B5EF4-FFF2-40B4-BE49-F238E27FC236}">
                  <a16:creationId xmlns:a16="http://schemas.microsoft.com/office/drawing/2014/main" id="{D9E585E6-4715-4FCE-A850-35D877746922}"/>
                </a:ext>
              </a:extLst>
            </p:cNvPr>
            <p:cNvSpPr txBox="1"/>
            <p:nvPr/>
          </p:nvSpPr>
          <p:spPr>
            <a:xfrm>
              <a:off x="3863468" y="2257567"/>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0.959</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9" name="文本框 68">
              <a:extLst>
                <a:ext uri="{FF2B5EF4-FFF2-40B4-BE49-F238E27FC236}">
                  <a16:creationId xmlns:a16="http://schemas.microsoft.com/office/drawing/2014/main" id="{23EE39DD-4AE9-4090-A204-0A9C0813D849}"/>
                </a:ext>
              </a:extLst>
            </p:cNvPr>
            <p:cNvSpPr txBox="1"/>
            <p:nvPr/>
          </p:nvSpPr>
          <p:spPr>
            <a:xfrm>
              <a:off x="3858433" y="4491764"/>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0.948</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70" name="文本框 69">
              <a:extLst>
                <a:ext uri="{FF2B5EF4-FFF2-40B4-BE49-F238E27FC236}">
                  <a16:creationId xmlns:a16="http://schemas.microsoft.com/office/drawing/2014/main" id="{D307D2CC-F0EF-4890-AB89-87994D28281C}"/>
                </a:ext>
              </a:extLst>
            </p:cNvPr>
            <p:cNvSpPr txBox="1"/>
            <p:nvPr/>
          </p:nvSpPr>
          <p:spPr>
            <a:xfrm>
              <a:off x="5396854" y="4305334"/>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0.946</a:t>
              </a:r>
              <a:endParaRPr lang="zh-CN" altLang="en-US" sz="1000" b="1" dirty="0">
                <a:solidFill>
                  <a:schemeClr val="accent2"/>
                </a:solidFill>
                <a:latin typeface="Calibri" panose="020F0502020204030204" pitchFamily="34" charset="0"/>
                <a:cs typeface="Calibri" panose="020F0502020204030204" pitchFamily="34" charset="0"/>
              </a:endParaRPr>
            </a:p>
          </p:txBody>
        </p:sp>
        <p:grpSp>
          <p:nvGrpSpPr>
            <p:cNvPr id="8" name="组合 7">
              <a:extLst>
                <a:ext uri="{FF2B5EF4-FFF2-40B4-BE49-F238E27FC236}">
                  <a16:creationId xmlns:a16="http://schemas.microsoft.com/office/drawing/2014/main" id="{AF92FB46-0A99-4A96-A636-B42FF6AD6B84}"/>
                </a:ext>
              </a:extLst>
            </p:cNvPr>
            <p:cNvGrpSpPr/>
            <p:nvPr/>
          </p:nvGrpSpPr>
          <p:grpSpPr>
            <a:xfrm>
              <a:off x="3610941" y="2358017"/>
              <a:ext cx="2248735" cy="2271251"/>
              <a:chOff x="3687836" y="2330725"/>
              <a:chExt cx="2271651" cy="2294396"/>
            </a:xfrm>
          </p:grpSpPr>
          <p:sp>
            <p:nvSpPr>
              <p:cNvPr id="55" name="椭圆 54">
                <a:extLst>
                  <a:ext uri="{FF2B5EF4-FFF2-40B4-BE49-F238E27FC236}">
                    <a16:creationId xmlns:a16="http://schemas.microsoft.com/office/drawing/2014/main" id="{B19D9652-1A68-43C6-A6CE-0D1324B9FC6B}"/>
                  </a:ext>
                </a:extLst>
              </p:cNvPr>
              <p:cNvSpPr/>
              <p:nvPr/>
            </p:nvSpPr>
            <p:spPr>
              <a:xfrm>
                <a:off x="3687836" y="2330725"/>
                <a:ext cx="2271651" cy="2294396"/>
              </a:xfrm>
              <a:prstGeom prst="ellipse">
                <a:avLst/>
              </a:prstGeom>
              <a:gradFill flip="none" rotWithShape="1">
                <a:gsLst>
                  <a:gs pos="84000">
                    <a:schemeClr val="accent2">
                      <a:lumMod val="40000"/>
                      <a:lumOff val="60000"/>
                    </a:schemeClr>
                  </a:gs>
                  <a:gs pos="62000">
                    <a:schemeClr val="accent4">
                      <a:lumMod val="40000"/>
                      <a:lumOff val="60000"/>
                    </a:schemeClr>
                  </a:gs>
                  <a:gs pos="41000">
                    <a:schemeClr val="accent5">
                      <a:lumMod val="40000"/>
                      <a:lumOff val="60000"/>
                    </a:schemeClr>
                  </a:gs>
                  <a:gs pos="23000">
                    <a:schemeClr val="accent6">
                      <a:lumMod val="40000"/>
                      <a:lumOff val="60000"/>
                    </a:schemeClr>
                  </a:gs>
                  <a:gs pos="0">
                    <a:schemeClr val="accent6">
                      <a:lumMod val="60000"/>
                      <a:lumOff val="40000"/>
                    </a:schemeClr>
                  </a:gs>
                  <a:gs pos="100000">
                    <a:schemeClr val="accent2">
                      <a:lumMod val="20000"/>
                      <a:lumOff val="80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sp>
            <p:nvSpPr>
              <p:cNvPr id="56" name="椭圆 55">
                <a:extLst>
                  <a:ext uri="{FF2B5EF4-FFF2-40B4-BE49-F238E27FC236}">
                    <a16:creationId xmlns:a16="http://schemas.microsoft.com/office/drawing/2014/main" id="{3F2F6707-1DA0-4BBA-91D3-D6D2743FA1FB}"/>
                  </a:ext>
                </a:extLst>
              </p:cNvPr>
              <p:cNvSpPr/>
              <p:nvPr/>
            </p:nvSpPr>
            <p:spPr>
              <a:xfrm>
                <a:off x="4289901" y="2949175"/>
                <a:ext cx="1086642" cy="1069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E0455B7D-F7E3-4687-9D5F-2BC45D93B1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49932" y="2512671"/>
                <a:ext cx="511021" cy="456657"/>
              </a:xfrm>
              <a:prstGeom prst="rect">
                <a:avLst/>
              </a:prstGeom>
            </p:spPr>
          </p:pic>
          <p:pic>
            <p:nvPicPr>
              <p:cNvPr id="58" name="图片 57">
                <a:extLst>
                  <a:ext uri="{FF2B5EF4-FFF2-40B4-BE49-F238E27FC236}">
                    <a16:creationId xmlns:a16="http://schemas.microsoft.com/office/drawing/2014/main" id="{7D6E575A-AFBE-4A7F-BE6B-7543FE8BF3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26820" y="3665739"/>
                <a:ext cx="562138" cy="365149"/>
              </a:xfrm>
              <a:prstGeom prst="rect">
                <a:avLst/>
              </a:prstGeom>
            </p:spPr>
          </p:pic>
          <p:pic>
            <p:nvPicPr>
              <p:cNvPr id="59" name="图片 58">
                <a:extLst>
                  <a:ext uri="{FF2B5EF4-FFF2-40B4-BE49-F238E27FC236}">
                    <a16:creationId xmlns:a16="http://schemas.microsoft.com/office/drawing/2014/main" id="{1A84614E-277F-4D66-B97B-40F8AEE4F66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Lst>
              </a:blip>
              <a:stretch>
                <a:fillRect/>
              </a:stretch>
            </p:blipFill>
            <p:spPr>
              <a:xfrm>
                <a:off x="4453452" y="3052056"/>
                <a:ext cx="846406" cy="898885"/>
              </a:xfrm>
              <a:prstGeom prst="rect">
                <a:avLst/>
              </a:prstGeom>
            </p:spPr>
          </p:pic>
          <p:pic>
            <p:nvPicPr>
              <p:cNvPr id="60" name="图片 59">
                <a:extLst>
                  <a:ext uri="{FF2B5EF4-FFF2-40B4-BE49-F238E27FC236}">
                    <a16:creationId xmlns:a16="http://schemas.microsoft.com/office/drawing/2014/main" id="{04A04EF1-F521-4676-AF8C-3D9AFA73134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44498" y="2509073"/>
                <a:ext cx="611277" cy="327695"/>
              </a:xfrm>
              <a:prstGeom prst="rect">
                <a:avLst/>
              </a:prstGeom>
            </p:spPr>
          </p:pic>
          <p:sp>
            <p:nvSpPr>
              <p:cNvPr id="62" name="椭圆 61">
                <a:extLst>
                  <a:ext uri="{FF2B5EF4-FFF2-40B4-BE49-F238E27FC236}">
                    <a16:creationId xmlns:a16="http://schemas.microsoft.com/office/drawing/2014/main" id="{1A78CC1F-CA55-43FB-9F6D-DAB4818620A0}"/>
                  </a:ext>
                </a:extLst>
              </p:cNvPr>
              <p:cNvSpPr/>
              <p:nvPr/>
            </p:nvSpPr>
            <p:spPr>
              <a:xfrm>
                <a:off x="5380621" y="3139910"/>
                <a:ext cx="564499" cy="551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pic>
            <p:nvPicPr>
              <p:cNvPr id="63" name="图片 62">
                <a:extLst>
                  <a:ext uri="{FF2B5EF4-FFF2-40B4-BE49-F238E27FC236}">
                    <a16:creationId xmlns:a16="http://schemas.microsoft.com/office/drawing/2014/main" id="{04231DAC-9383-4601-B75A-F86B843E43D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63865" y="3165418"/>
                <a:ext cx="384258" cy="504697"/>
              </a:xfrm>
              <a:prstGeom prst="rect">
                <a:avLst/>
              </a:prstGeom>
            </p:spPr>
          </p:pic>
          <p:pic>
            <p:nvPicPr>
              <p:cNvPr id="71" name="图片 70">
                <a:extLst>
                  <a:ext uri="{FF2B5EF4-FFF2-40B4-BE49-F238E27FC236}">
                    <a16:creationId xmlns:a16="http://schemas.microsoft.com/office/drawing/2014/main" id="{894C6BDD-B73D-4D1E-94BE-7DCE22B49C30}"/>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3000" b="100000" l="0" r="100000"/>
                        </a14:imgEffect>
                      </a14:imgLayer>
                    </a14:imgProps>
                  </a:ext>
                  <a:ext uri="{28A0092B-C50C-407E-A947-70E740481C1C}">
                    <a14:useLocalDpi xmlns:a14="http://schemas.microsoft.com/office/drawing/2010/main" val="0"/>
                  </a:ext>
                </a:extLst>
              </a:blip>
              <a:stretch>
                <a:fillRect/>
              </a:stretch>
            </p:blipFill>
            <p:spPr>
              <a:xfrm>
                <a:off x="5116812" y="3848313"/>
                <a:ext cx="500436" cy="547923"/>
              </a:xfrm>
              <a:prstGeom prst="rect">
                <a:avLst/>
              </a:prstGeom>
            </p:spPr>
          </p:pic>
          <p:pic>
            <p:nvPicPr>
              <p:cNvPr id="72" name="图片 71">
                <a:extLst>
                  <a:ext uri="{FF2B5EF4-FFF2-40B4-BE49-F238E27FC236}">
                    <a16:creationId xmlns:a16="http://schemas.microsoft.com/office/drawing/2014/main" id="{A6278780-0252-4BFD-8E4C-B41CEDEDD64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61039" y="2894248"/>
                <a:ext cx="568240" cy="448910"/>
              </a:xfrm>
              <a:prstGeom prst="rect">
                <a:avLst/>
              </a:prstGeom>
            </p:spPr>
          </p:pic>
          <p:pic>
            <p:nvPicPr>
              <p:cNvPr id="73" name="图片 72">
                <a:extLst>
                  <a:ext uri="{FF2B5EF4-FFF2-40B4-BE49-F238E27FC236}">
                    <a16:creationId xmlns:a16="http://schemas.microsoft.com/office/drawing/2014/main" id="{9920E93C-94CB-4A51-A3AA-841F5650F38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99735" y="4051043"/>
                <a:ext cx="809495" cy="478951"/>
              </a:xfrm>
              <a:prstGeom prst="rect">
                <a:avLst/>
              </a:prstGeom>
            </p:spPr>
          </p:pic>
        </p:grpSp>
      </p:grpSp>
      <p:sp>
        <p:nvSpPr>
          <p:cNvPr id="77" name="矩形 76">
            <a:extLst>
              <a:ext uri="{FF2B5EF4-FFF2-40B4-BE49-F238E27FC236}">
                <a16:creationId xmlns:a16="http://schemas.microsoft.com/office/drawing/2014/main" id="{C72D18F3-ABEA-4AAA-916E-06313C02FCDE}"/>
              </a:ext>
            </a:extLst>
          </p:cNvPr>
          <p:cNvSpPr/>
          <p:nvPr/>
        </p:nvSpPr>
        <p:spPr>
          <a:xfrm>
            <a:off x="1028855" y="3885482"/>
            <a:ext cx="1241815"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alibri" panose="020F0502020204030204" pitchFamily="34" charset="0"/>
                <a:ea typeface="微软雅黑" panose="020B0503020204020204" pitchFamily="34" charset="-122"/>
                <a:cs typeface="Calibri" panose="020F0502020204030204" pitchFamily="34" charset="0"/>
              </a:rPr>
              <a:t>Target shape</a:t>
            </a:r>
          </a:p>
        </p:txBody>
      </p:sp>
      <p:sp>
        <p:nvSpPr>
          <p:cNvPr id="7" name="矩形 6"/>
          <p:cNvSpPr/>
          <p:nvPr/>
        </p:nvSpPr>
        <p:spPr>
          <a:xfrm>
            <a:off x="2182747" y="6414502"/>
            <a:ext cx="2358723" cy="338554"/>
          </a:xfrm>
          <a:prstGeom prst="rect">
            <a:avLst/>
          </a:prstGeom>
        </p:spPr>
        <p:txBody>
          <a:bodyPr wrap="none">
            <a:spAutoFit/>
          </a:bodyPr>
          <a:lstStyle/>
          <a:p>
            <a:r>
              <a:rPr lang="en-US" altLang="zh-CN" sz="1600" dirty="0">
                <a:latin typeface="Calibri" panose="020F0502020204030204" pitchFamily="34" charset="0"/>
                <a:ea typeface="微软雅黑" panose="020B0503020204020204" pitchFamily="34" charset="-122"/>
                <a:cs typeface="Calibri" panose="020F0502020204030204" pitchFamily="34" charset="0"/>
              </a:rPr>
              <a:t>Tiling and Shape matching</a:t>
            </a:r>
          </a:p>
        </p:txBody>
      </p:sp>
      <p:sp>
        <p:nvSpPr>
          <p:cNvPr id="10" name="矩形 9"/>
          <p:cNvSpPr/>
          <p:nvPr/>
        </p:nvSpPr>
        <p:spPr>
          <a:xfrm>
            <a:off x="7287378" y="6414231"/>
            <a:ext cx="3596626" cy="338554"/>
          </a:xfrm>
          <a:prstGeom prst="rect">
            <a:avLst/>
          </a:prstGeom>
        </p:spPr>
        <p:txBody>
          <a:bodyPr wrap="none">
            <a:spAutoFit/>
          </a:bodyPr>
          <a:lstStyle/>
          <a:p>
            <a:r>
              <a:rPr lang="en-US" altLang="zh-CN" sz="1600" dirty="0">
                <a:latin typeface="Calibri" panose="020F0502020204030204" pitchFamily="34" charset="0"/>
                <a:ea typeface="微软雅黑" panose="020B0503020204020204" pitchFamily="34" charset="-122"/>
                <a:cs typeface="Calibri" panose="020F0502020204030204" pitchFamily="34" charset="0"/>
              </a:rPr>
              <a:t>3D Modeling and Structural Optimization</a:t>
            </a:r>
          </a:p>
        </p:txBody>
      </p:sp>
      <p:sp>
        <p:nvSpPr>
          <p:cNvPr id="82" name="圆角矩形 46">
            <a:extLst>
              <a:ext uri="{FF2B5EF4-FFF2-40B4-BE49-F238E27FC236}">
                <a16:creationId xmlns:a16="http://schemas.microsoft.com/office/drawing/2014/main" id="{EC13205E-1AD2-49B8-97B1-18899437DB0B}"/>
              </a:ext>
            </a:extLst>
          </p:cNvPr>
          <p:cNvSpPr/>
          <p:nvPr/>
        </p:nvSpPr>
        <p:spPr>
          <a:xfrm>
            <a:off x="1248955" y="4393334"/>
            <a:ext cx="4577221" cy="2336543"/>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3" name="箭头: 右 143">
            <a:extLst>
              <a:ext uri="{FF2B5EF4-FFF2-40B4-BE49-F238E27FC236}">
                <a16:creationId xmlns:a16="http://schemas.microsoft.com/office/drawing/2014/main" id="{D9199958-42DB-405B-80A4-3E1B857D07A7}"/>
              </a:ext>
            </a:extLst>
          </p:cNvPr>
          <p:cNvSpPr/>
          <p:nvPr/>
        </p:nvSpPr>
        <p:spPr>
          <a:xfrm rot="18118176">
            <a:off x="3991794" y="4146315"/>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graphicFrame>
        <p:nvGraphicFramePr>
          <p:cNvPr id="220" name="对象 219">
            <a:extLst>
              <a:ext uri="{FF2B5EF4-FFF2-40B4-BE49-F238E27FC236}">
                <a16:creationId xmlns:a16="http://schemas.microsoft.com/office/drawing/2014/main" id="{D30CBE12-8BF0-4CC9-A7A3-8741C205BA3C}"/>
              </a:ext>
            </a:extLst>
          </p:cNvPr>
          <p:cNvGraphicFramePr>
            <a:graphicFrameLocks noChangeAspect="1"/>
          </p:cNvGraphicFramePr>
          <p:nvPr>
            <p:extLst>
              <p:ext uri="{D42A27DB-BD31-4B8C-83A1-F6EECF244321}">
                <p14:modId xmlns:p14="http://schemas.microsoft.com/office/powerpoint/2010/main" val="3814660690"/>
              </p:ext>
            </p:extLst>
          </p:nvPr>
        </p:nvGraphicFramePr>
        <p:xfrm>
          <a:off x="4163485" y="1118893"/>
          <a:ext cx="1112994" cy="1199124"/>
        </p:xfrm>
        <a:graphic>
          <a:graphicData uri="http://schemas.openxmlformats.org/presentationml/2006/ole">
            <mc:AlternateContent xmlns:mc="http://schemas.openxmlformats.org/markup-compatibility/2006">
              <mc:Choice xmlns:v="urn:schemas-microsoft-com:vml" Requires="v">
                <p:oleObj spid="_x0000_s29833" name="Artwork" r:id="rId22" imgW="7348680" imgH="7340400" progId="Adobe.Illustrator.22">
                  <p:embed/>
                </p:oleObj>
              </mc:Choice>
              <mc:Fallback>
                <p:oleObj name="Artwork" r:id="rId22" imgW="7348680" imgH="7340400" progId="Adobe.Illustrator.22">
                  <p:embed/>
                  <p:pic>
                    <p:nvPicPr>
                      <p:cNvPr id="220" name="对象 219">
                        <a:extLst>
                          <a:ext uri="{FF2B5EF4-FFF2-40B4-BE49-F238E27FC236}">
                            <a16:creationId xmlns:a16="http://schemas.microsoft.com/office/drawing/2014/main" id="{D30CBE12-8BF0-4CC9-A7A3-8741C205BA3C}"/>
                          </a:ext>
                        </a:extLst>
                      </p:cNvPr>
                      <p:cNvPicPr/>
                      <p:nvPr/>
                    </p:nvPicPr>
                    <p:blipFill>
                      <a:blip r:embed="rId23"/>
                      <a:stretch>
                        <a:fillRect/>
                      </a:stretch>
                    </p:blipFill>
                    <p:spPr>
                      <a:xfrm>
                        <a:off x="4163485" y="1118893"/>
                        <a:ext cx="1112994" cy="1199124"/>
                      </a:xfrm>
                      <a:prstGeom prst="rect">
                        <a:avLst/>
                      </a:prstGeom>
                    </p:spPr>
                  </p:pic>
                </p:oleObj>
              </mc:Fallback>
            </mc:AlternateContent>
          </a:graphicData>
        </a:graphic>
      </p:graphicFrame>
      <p:sp>
        <p:nvSpPr>
          <p:cNvPr id="226" name="箭头: 右 225">
            <a:extLst>
              <a:ext uri="{FF2B5EF4-FFF2-40B4-BE49-F238E27FC236}">
                <a16:creationId xmlns:a16="http://schemas.microsoft.com/office/drawing/2014/main" id="{8A9CB7B4-D19A-4C79-896F-C43A8BED406C}"/>
              </a:ext>
            </a:extLst>
          </p:cNvPr>
          <p:cNvSpPr/>
          <p:nvPr/>
        </p:nvSpPr>
        <p:spPr>
          <a:xfrm>
            <a:off x="5145640" y="1591265"/>
            <a:ext cx="147988" cy="153454"/>
          </a:xfrm>
          <a:prstGeom prst="rightArrow">
            <a:avLst/>
          </a:prstGeom>
          <a:solidFill>
            <a:schemeClr val="accent1"/>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227" name="箭头: 右 226">
            <a:extLst>
              <a:ext uri="{FF2B5EF4-FFF2-40B4-BE49-F238E27FC236}">
                <a16:creationId xmlns:a16="http://schemas.microsoft.com/office/drawing/2014/main" id="{04218AB2-8F8C-4EED-9E7F-8BD5CC1530E5}"/>
              </a:ext>
            </a:extLst>
          </p:cNvPr>
          <p:cNvSpPr/>
          <p:nvPr/>
        </p:nvSpPr>
        <p:spPr>
          <a:xfrm>
            <a:off x="5151554" y="2998676"/>
            <a:ext cx="147988" cy="153454"/>
          </a:xfrm>
          <a:prstGeom prst="rightArrow">
            <a:avLst/>
          </a:prstGeom>
          <a:solidFill>
            <a:schemeClr val="accent1"/>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3" name="圆角矩形 2"/>
          <p:cNvSpPr/>
          <p:nvPr/>
        </p:nvSpPr>
        <p:spPr>
          <a:xfrm>
            <a:off x="4179414" y="1118893"/>
            <a:ext cx="1968896" cy="1156338"/>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47" name="圆角矩形 46"/>
          <p:cNvSpPr/>
          <p:nvPr/>
        </p:nvSpPr>
        <p:spPr>
          <a:xfrm>
            <a:off x="4185555" y="2475484"/>
            <a:ext cx="1962755" cy="1156338"/>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pic>
        <p:nvPicPr>
          <p:cNvPr id="4" name="图片 3">
            <a:extLst>
              <a:ext uri="{FF2B5EF4-FFF2-40B4-BE49-F238E27FC236}">
                <a16:creationId xmlns:a16="http://schemas.microsoft.com/office/drawing/2014/main" id="{B1E8D33C-24CC-4186-8476-B7C07B6F9D2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443769">
            <a:off x="5331187" y="2633558"/>
            <a:ext cx="732694" cy="894732"/>
          </a:xfrm>
          <a:prstGeom prst="rect">
            <a:avLst/>
          </a:prstGeom>
        </p:spPr>
      </p:pic>
      <p:pic>
        <p:nvPicPr>
          <p:cNvPr id="13" name="图片 12">
            <a:extLst>
              <a:ext uri="{FF2B5EF4-FFF2-40B4-BE49-F238E27FC236}">
                <a16:creationId xmlns:a16="http://schemas.microsoft.com/office/drawing/2014/main" id="{33DF1887-26BA-4528-BCEE-21968EAE944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267498" y="1274551"/>
            <a:ext cx="822158" cy="784616"/>
          </a:xfrm>
          <a:prstGeom prst="rect">
            <a:avLst/>
          </a:prstGeom>
        </p:spPr>
      </p:pic>
      <p:pic>
        <p:nvPicPr>
          <p:cNvPr id="30" name="图片 29">
            <a:extLst>
              <a:ext uri="{FF2B5EF4-FFF2-40B4-BE49-F238E27FC236}">
                <a16:creationId xmlns:a16="http://schemas.microsoft.com/office/drawing/2014/main" id="{D0D5B867-5F66-41A1-9EA5-5A6F6172020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1409555">
            <a:off x="4330030" y="2607193"/>
            <a:ext cx="719092" cy="887995"/>
          </a:xfrm>
          <a:prstGeom prst="rect">
            <a:avLst/>
          </a:prstGeom>
        </p:spPr>
      </p:pic>
      <p:pic>
        <p:nvPicPr>
          <p:cNvPr id="5" name="图片 4">
            <a:extLst>
              <a:ext uri="{FF2B5EF4-FFF2-40B4-BE49-F238E27FC236}">
                <a16:creationId xmlns:a16="http://schemas.microsoft.com/office/drawing/2014/main" id="{53BB4BB9-8E90-4A83-8FC6-B3C118FC8454}"/>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29703" t="20971" r="42998" b="43072"/>
          <a:stretch/>
        </p:blipFill>
        <p:spPr>
          <a:xfrm>
            <a:off x="6427831" y="1094501"/>
            <a:ext cx="1939555" cy="2554736"/>
          </a:xfrm>
          <a:prstGeom prst="rect">
            <a:avLst/>
          </a:prstGeom>
        </p:spPr>
      </p:pic>
      <p:sp>
        <p:nvSpPr>
          <p:cNvPr id="78" name="矩形 77"/>
          <p:cNvSpPr/>
          <p:nvPr/>
        </p:nvSpPr>
        <p:spPr>
          <a:xfrm>
            <a:off x="5073021" y="3553403"/>
            <a:ext cx="2577950" cy="523220"/>
          </a:xfrm>
          <a:prstGeom prst="rect">
            <a:avLst/>
          </a:prstGeom>
        </p:spPr>
        <p:txBody>
          <a:bodyPr wrap="none">
            <a:spAutoFit/>
          </a:bodyPr>
          <a:lstStyle/>
          <a:p>
            <a:r>
              <a:rPr lang="en-US" altLang="zh-CN" sz="2800" dirty="0">
                <a:latin typeface="Calibri" panose="020F0502020204030204" pitchFamily="34" charset="0"/>
                <a:ea typeface="微软雅黑" panose="020B0503020204020204" pitchFamily="34" charset="-122"/>
                <a:cs typeface="Calibri" panose="020F0502020204030204" pitchFamily="34" charset="0"/>
              </a:rPr>
              <a:t>Shape morphing</a:t>
            </a:r>
          </a:p>
        </p:txBody>
      </p:sp>
      <p:sp>
        <p:nvSpPr>
          <p:cNvPr id="84" name="圆角矩形 46">
            <a:extLst>
              <a:ext uri="{FF2B5EF4-FFF2-40B4-BE49-F238E27FC236}">
                <a16:creationId xmlns:a16="http://schemas.microsoft.com/office/drawing/2014/main" id="{1B08C75C-95EE-4A09-BE20-6DDFCF363E01}"/>
              </a:ext>
            </a:extLst>
          </p:cNvPr>
          <p:cNvSpPr/>
          <p:nvPr/>
        </p:nvSpPr>
        <p:spPr>
          <a:xfrm>
            <a:off x="3841964" y="1003118"/>
            <a:ext cx="4889200" cy="3030645"/>
          </a:xfrm>
          <a:prstGeom prst="roundRect">
            <a:avLst/>
          </a:prstGeom>
          <a:noFill/>
          <a:ln w="57150">
            <a:solidFill>
              <a:srgbClr val="EE35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5" name="箭头: 右 143">
            <a:extLst>
              <a:ext uri="{FF2B5EF4-FFF2-40B4-BE49-F238E27FC236}">
                <a16:creationId xmlns:a16="http://schemas.microsoft.com/office/drawing/2014/main" id="{65153B1B-4FA4-4DC8-B416-1C54A133B8E8}"/>
              </a:ext>
            </a:extLst>
          </p:cNvPr>
          <p:cNvSpPr/>
          <p:nvPr/>
        </p:nvSpPr>
        <p:spPr>
          <a:xfrm rot="3500601">
            <a:off x="7988416" y="4173944"/>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pic>
        <p:nvPicPr>
          <p:cNvPr id="86" name="图片 85">
            <a:extLst>
              <a:ext uri="{FF2B5EF4-FFF2-40B4-BE49-F238E27FC236}">
                <a16:creationId xmlns:a16="http://schemas.microsoft.com/office/drawing/2014/main" id="{E3B7290B-8090-493F-9384-4426F08B20F0}"/>
              </a:ext>
            </a:extLst>
          </p:cNvPr>
          <p:cNvPicPr>
            <a:picLocks noChangeAspect="1"/>
          </p:cNvPicPr>
          <p:nvPr/>
        </p:nvPicPr>
        <p:blipFill rotWithShape="1">
          <a:blip r:embed="rId28"/>
          <a:srcRect l="1" r="3797" b="2211"/>
          <a:stretch/>
        </p:blipFill>
        <p:spPr>
          <a:xfrm>
            <a:off x="8879838" y="4511337"/>
            <a:ext cx="784802" cy="1163120"/>
          </a:xfrm>
          <a:prstGeom prst="rect">
            <a:avLst/>
          </a:prstGeom>
        </p:spPr>
      </p:pic>
      <p:pic>
        <p:nvPicPr>
          <p:cNvPr id="87" name="图片 86">
            <a:extLst>
              <a:ext uri="{FF2B5EF4-FFF2-40B4-BE49-F238E27FC236}">
                <a16:creationId xmlns:a16="http://schemas.microsoft.com/office/drawing/2014/main" id="{492DAEC8-20D8-492F-B696-51F71F1241F0}"/>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0" b="99073" l="0" r="100000"/>
                    </a14:imgEffect>
                  </a14:imgLayer>
                </a14:imgProps>
              </a:ext>
            </a:extLst>
          </a:blip>
          <a:stretch>
            <a:fillRect/>
          </a:stretch>
        </p:blipFill>
        <p:spPr>
          <a:xfrm>
            <a:off x="9364842" y="5043222"/>
            <a:ext cx="1122299" cy="1364902"/>
          </a:xfrm>
          <a:prstGeom prst="rect">
            <a:avLst/>
          </a:prstGeom>
        </p:spPr>
      </p:pic>
      <p:sp>
        <p:nvSpPr>
          <p:cNvPr id="88" name="圆角矩形 46">
            <a:extLst>
              <a:ext uri="{FF2B5EF4-FFF2-40B4-BE49-F238E27FC236}">
                <a16:creationId xmlns:a16="http://schemas.microsoft.com/office/drawing/2014/main" id="{6CD92881-7784-4B52-89A8-5CD52CDF9B84}"/>
              </a:ext>
            </a:extLst>
          </p:cNvPr>
          <p:cNvSpPr/>
          <p:nvPr/>
        </p:nvSpPr>
        <p:spPr>
          <a:xfrm>
            <a:off x="6779372" y="4405315"/>
            <a:ext cx="4572498" cy="2336543"/>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9" name="箭头: 右 143">
            <a:extLst>
              <a:ext uri="{FF2B5EF4-FFF2-40B4-BE49-F238E27FC236}">
                <a16:creationId xmlns:a16="http://schemas.microsoft.com/office/drawing/2014/main" id="{1BDA9ED8-C00D-425E-B571-DAD520673B9C}"/>
              </a:ext>
            </a:extLst>
          </p:cNvPr>
          <p:cNvSpPr/>
          <p:nvPr/>
        </p:nvSpPr>
        <p:spPr>
          <a:xfrm rot="18753584">
            <a:off x="9023267" y="4189282"/>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90" name="圆角矩形 46">
            <a:extLst>
              <a:ext uri="{FF2B5EF4-FFF2-40B4-BE49-F238E27FC236}">
                <a16:creationId xmlns:a16="http://schemas.microsoft.com/office/drawing/2014/main" id="{5AE2570B-100D-4F19-B3ED-399A78E04956}"/>
              </a:ext>
            </a:extLst>
          </p:cNvPr>
          <p:cNvSpPr/>
          <p:nvPr/>
        </p:nvSpPr>
        <p:spPr>
          <a:xfrm>
            <a:off x="9339249" y="1872185"/>
            <a:ext cx="2259711" cy="2415956"/>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91" name="矩形 90">
            <a:extLst>
              <a:ext uri="{FF2B5EF4-FFF2-40B4-BE49-F238E27FC236}">
                <a16:creationId xmlns:a16="http://schemas.microsoft.com/office/drawing/2014/main" id="{D16B47F0-B309-4654-BAC2-355D16236D87}"/>
              </a:ext>
            </a:extLst>
          </p:cNvPr>
          <p:cNvSpPr/>
          <p:nvPr/>
        </p:nvSpPr>
        <p:spPr>
          <a:xfrm>
            <a:off x="9925991" y="3854281"/>
            <a:ext cx="1110047" cy="423449"/>
          </a:xfrm>
          <a:prstGeom prst="rect">
            <a:avLst/>
          </a:prstGeom>
        </p:spPr>
        <p:txBody>
          <a:bodyPr wrap="none">
            <a:spAutoFit/>
          </a:bodyPr>
          <a:lstStyle/>
          <a:p>
            <a:pPr>
              <a:lnSpc>
                <a:spcPct val="150000"/>
              </a:lnSpc>
            </a:pPr>
            <a:r>
              <a:rPr lang="en-US" altLang="zh-CN" sz="1600" dirty="0">
                <a:latin typeface="Calibri" panose="020F0502020204030204" pitchFamily="34" charset="0"/>
                <a:cs typeface="Calibri" panose="020F0502020204030204" pitchFamily="34" charset="0"/>
              </a:rPr>
              <a:t>Fabrication</a:t>
            </a:r>
          </a:p>
        </p:txBody>
      </p:sp>
      <p:sp>
        <p:nvSpPr>
          <p:cNvPr id="15" name="日期占位符 14">
            <a:extLst>
              <a:ext uri="{FF2B5EF4-FFF2-40B4-BE49-F238E27FC236}">
                <a16:creationId xmlns:a16="http://schemas.microsoft.com/office/drawing/2014/main" id="{E248EA0C-DC22-44EF-ADBA-9BAE2DD60B35}"/>
              </a:ext>
            </a:extLst>
          </p:cNvPr>
          <p:cNvSpPr>
            <a:spLocks noGrp="1"/>
          </p:cNvSpPr>
          <p:nvPr>
            <p:ph type="dt" sz="half" idx="10"/>
          </p:nvPr>
        </p:nvSpPr>
        <p:spPr>
          <a:xfrm>
            <a:off x="-2577" y="6533753"/>
            <a:ext cx="2743200" cy="365125"/>
          </a:xfrm>
        </p:spPr>
        <p:txBody>
          <a:bodyPr/>
          <a:lstStyle/>
          <a:p>
            <a:fld id="{86C283A6-D526-4F71-9B4E-253BCA432C95}"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16" name="页脚占位符 15">
            <a:extLst>
              <a:ext uri="{FF2B5EF4-FFF2-40B4-BE49-F238E27FC236}">
                <a16:creationId xmlns:a16="http://schemas.microsoft.com/office/drawing/2014/main" id="{15F941AF-64C7-4CFF-A652-4418BB083AF9}"/>
              </a:ext>
            </a:extLst>
          </p:cNvPr>
          <p:cNvSpPr>
            <a:spLocks noGrp="1"/>
          </p:cNvSpPr>
          <p:nvPr>
            <p:ph type="ftr" sz="quarter" idx="11"/>
          </p:nvPr>
        </p:nvSpPr>
        <p:spPr>
          <a:xfrm>
            <a:off x="4086105" y="6533753"/>
            <a:ext cx="4114800" cy="365125"/>
          </a:xfrm>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17" name="灯片编号占位符 16">
            <a:extLst>
              <a:ext uri="{FF2B5EF4-FFF2-40B4-BE49-F238E27FC236}">
                <a16:creationId xmlns:a16="http://schemas.microsoft.com/office/drawing/2014/main" id="{2F27DF00-FAC5-46CA-B1BD-3BAB3BA3F327}"/>
              </a:ext>
            </a:extLst>
          </p:cNvPr>
          <p:cNvSpPr>
            <a:spLocks noGrp="1"/>
          </p:cNvSpPr>
          <p:nvPr>
            <p:ph type="sldNum" sz="quarter" idx="12"/>
          </p:nvPr>
        </p:nvSpPr>
        <p:spPr>
          <a:xfrm>
            <a:off x="9395601" y="6529225"/>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18</a:t>
            </a:fld>
            <a:endParaRPr lang="zh-CN" altLang="en-US" dirty="0">
              <a:latin typeface="Calibri" panose="020F0502020204030204" pitchFamily="34" charset="0"/>
              <a:cs typeface="Calibri" panose="020F0502020204030204" pitchFamily="34" charset="0"/>
            </a:endParaRPr>
          </a:p>
        </p:txBody>
      </p:sp>
      <p:sp>
        <p:nvSpPr>
          <p:cNvPr id="79" name="圆角矩形 46">
            <a:extLst>
              <a:ext uri="{FF2B5EF4-FFF2-40B4-BE49-F238E27FC236}">
                <a16:creationId xmlns:a16="http://schemas.microsoft.com/office/drawing/2014/main" id="{34DEC632-9ADD-415D-AD5D-8F97A34DAA33}"/>
              </a:ext>
            </a:extLst>
          </p:cNvPr>
          <p:cNvSpPr/>
          <p:nvPr/>
        </p:nvSpPr>
        <p:spPr>
          <a:xfrm>
            <a:off x="884888" y="1892447"/>
            <a:ext cx="1537281" cy="2376219"/>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6">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7985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5358" y="813660"/>
            <a:ext cx="4142334" cy="5969786"/>
            <a:chOff x="6842212" y="1468336"/>
            <a:chExt cx="4142334" cy="5969786"/>
          </a:xfrm>
        </p:grpSpPr>
        <p:pic>
          <p:nvPicPr>
            <p:cNvPr id="22" name="图片 21">
              <a:extLst>
                <a:ext uri="{FF2B5EF4-FFF2-40B4-BE49-F238E27FC236}">
                  <a16:creationId xmlns:a16="http://schemas.microsoft.com/office/drawing/2014/main" id="{816B782E-2F5F-4122-88C8-294CE70CD1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45" b="90000" l="9883" r="89987"/>
                      </a14:imgEffect>
                    </a14:imgLayer>
                  </a14:imgProps>
                </a:ext>
                <a:ext uri="{28A0092B-C50C-407E-A947-70E740481C1C}">
                  <a14:useLocalDpi xmlns:a14="http://schemas.microsoft.com/office/drawing/2010/main" val="0"/>
                </a:ext>
              </a:extLst>
            </a:blip>
            <a:stretch>
              <a:fillRect/>
            </a:stretch>
          </p:blipFill>
          <p:spPr>
            <a:xfrm rot="839273" flipH="1" flipV="1">
              <a:off x="6842212" y="5320764"/>
              <a:ext cx="2114609" cy="2117358"/>
            </a:xfrm>
            <a:prstGeom prst="rect">
              <a:avLst/>
            </a:prstGeom>
          </p:spPr>
        </p:pic>
        <p:sp>
          <p:nvSpPr>
            <p:cNvPr id="23" name="文本框 22">
              <a:extLst>
                <a:ext uri="{FF2B5EF4-FFF2-40B4-BE49-F238E27FC236}">
                  <a16:creationId xmlns:a16="http://schemas.microsoft.com/office/drawing/2014/main" id="{B6271CB7-B891-45C4-B040-F333D9DF3F8F}"/>
                </a:ext>
              </a:extLst>
            </p:cNvPr>
            <p:cNvSpPr txBox="1"/>
            <p:nvPr/>
          </p:nvSpPr>
          <p:spPr>
            <a:xfrm>
              <a:off x="7615689" y="5960838"/>
              <a:ext cx="702274" cy="400110"/>
            </a:xfrm>
            <a:prstGeom prst="rect">
              <a:avLst/>
            </a:prstGeom>
            <a:noFill/>
          </p:spPr>
          <p:txBody>
            <a:bodyPr wrap="square" rtlCol="0">
              <a:spAutoFit/>
            </a:bodyPr>
            <a:lstStyle/>
            <a:p>
              <a:r>
                <a:rPr lang="en-US" altLang="zh-CN" sz="2000" i="1" dirty="0">
                  <a:latin typeface="Calibri" panose="020F0502020204030204" pitchFamily="34" charset="0"/>
                  <a:cs typeface="Calibri" panose="020F0502020204030204" pitchFamily="34" charset="0"/>
                </a:rPr>
                <a:t>S2</a:t>
              </a:r>
              <a:endParaRPr lang="zh-CN" altLang="en-US" sz="2000" i="1" dirty="0">
                <a:latin typeface="Calibri" panose="020F0502020204030204" pitchFamily="34" charset="0"/>
                <a:cs typeface="Calibri" panose="020F0502020204030204" pitchFamily="34" charset="0"/>
              </a:endParaRPr>
            </a:p>
          </p:txBody>
        </p:sp>
        <p:graphicFrame>
          <p:nvGraphicFramePr>
            <p:cNvPr id="24" name="对象 23">
              <a:extLst>
                <a:ext uri="{FF2B5EF4-FFF2-40B4-BE49-F238E27FC236}">
                  <a16:creationId xmlns:a16="http://schemas.microsoft.com/office/drawing/2014/main" id="{07ADC7FB-55AE-4C9A-8A70-D360FCE10326}"/>
                </a:ext>
              </a:extLst>
            </p:cNvPr>
            <p:cNvGraphicFramePr>
              <a:graphicFrameLocks noChangeAspect="1"/>
            </p:cNvGraphicFramePr>
            <p:nvPr>
              <p:extLst>
                <p:ext uri="{D42A27DB-BD31-4B8C-83A1-F6EECF244321}">
                  <p14:modId xmlns:p14="http://schemas.microsoft.com/office/powerpoint/2010/main" val="2894633833"/>
                </p:ext>
              </p:extLst>
            </p:nvPr>
          </p:nvGraphicFramePr>
          <p:xfrm>
            <a:off x="6892740" y="1468336"/>
            <a:ext cx="2207700" cy="2378546"/>
          </p:xfrm>
          <a:graphic>
            <a:graphicData uri="http://schemas.openxmlformats.org/presentationml/2006/ole">
              <mc:AlternateContent xmlns:mc="http://schemas.openxmlformats.org/markup-compatibility/2006">
                <mc:Choice xmlns:v="urn:schemas-microsoft-com:vml" Requires="v">
                  <p:oleObj spid="_x0000_s22843" name="Artwork" r:id="rId6" imgW="7348680" imgH="7340400" progId="Adobe.Illustrator.22">
                    <p:embed/>
                  </p:oleObj>
                </mc:Choice>
                <mc:Fallback>
                  <p:oleObj name="Artwork" r:id="rId6" imgW="7348680" imgH="7340400" progId="Adobe.Illustrator.22">
                    <p:embed/>
                    <p:pic>
                      <p:nvPicPr>
                        <p:cNvPr id="0" name=""/>
                        <p:cNvPicPr/>
                        <p:nvPr/>
                      </p:nvPicPr>
                      <p:blipFill>
                        <a:blip r:embed="rId7"/>
                        <a:stretch>
                          <a:fillRect/>
                        </a:stretch>
                      </p:blipFill>
                      <p:spPr>
                        <a:xfrm>
                          <a:off x="6892740" y="1468336"/>
                          <a:ext cx="2207700" cy="2378546"/>
                        </a:xfrm>
                        <a:prstGeom prst="rect">
                          <a:avLst/>
                        </a:prstGeom>
                      </p:spPr>
                    </p:pic>
                  </p:oleObj>
                </mc:Fallback>
              </mc:AlternateContent>
            </a:graphicData>
          </a:graphic>
        </p:graphicFrame>
        <p:pic>
          <p:nvPicPr>
            <p:cNvPr id="25" name="图片 24">
              <a:extLst>
                <a:ext uri="{FF2B5EF4-FFF2-40B4-BE49-F238E27FC236}">
                  <a16:creationId xmlns:a16="http://schemas.microsoft.com/office/drawing/2014/main" id="{D02E514D-E922-49B3-AFB3-B0455B0FC3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35845" y="3552025"/>
              <a:ext cx="1426370" cy="1761403"/>
            </a:xfrm>
            <a:prstGeom prst="rect">
              <a:avLst/>
            </a:prstGeom>
          </p:spPr>
        </p:pic>
        <p:sp>
          <p:nvSpPr>
            <p:cNvPr id="26" name="文本框 25">
              <a:extLst>
                <a:ext uri="{FF2B5EF4-FFF2-40B4-BE49-F238E27FC236}">
                  <a16:creationId xmlns:a16="http://schemas.microsoft.com/office/drawing/2014/main" id="{A21C7DDF-D7F0-4DFC-BB56-95E135082F7B}"/>
                </a:ext>
              </a:extLst>
            </p:cNvPr>
            <p:cNvSpPr txBox="1"/>
            <p:nvPr/>
          </p:nvSpPr>
          <p:spPr>
            <a:xfrm>
              <a:off x="7643611" y="2662976"/>
              <a:ext cx="441146" cy="400110"/>
            </a:xfrm>
            <a:prstGeom prst="rect">
              <a:avLst/>
            </a:prstGeom>
            <a:noFill/>
          </p:spPr>
          <p:txBody>
            <a:bodyPr wrap="none" rtlCol="0">
              <a:spAutoFit/>
            </a:bodyPr>
            <a:lstStyle/>
            <a:p>
              <a:r>
                <a:rPr lang="en-US" altLang="zh-CN" sz="2000" i="1" dirty="0">
                  <a:latin typeface="Calibri" panose="020F0502020204030204" pitchFamily="34" charset="0"/>
                  <a:cs typeface="Calibri" panose="020F0502020204030204" pitchFamily="34" charset="0"/>
                </a:rPr>
                <a:t>S1</a:t>
              </a:r>
              <a:endParaRPr lang="zh-CN" altLang="en-US" sz="2000" i="1" dirty="0">
                <a:latin typeface="Calibri" panose="020F0502020204030204" pitchFamily="34" charset="0"/>
                <a:cs typeface="Calibri" panose="020F0502020204030204" pitchFamily="34" charset="0"/>
              </a:endParaRPr>
            </a:p>
          </p:txBody>
        </p:sp>
        <p:sp>
          <p:nvSpPr>
            <p:cNvPr id="27" name="文本框 26">
              <a:extLst>
                <a:ext uri="{FF2B5EF4-FFF2-40B4-BE49-F238E27FC236}">
                  <a16:creationId xmlns:a16="http://schemas.microsoft.com/office/drawing/2014/main" id="{6A962C24-BB59-480D-8D31-0B876DA896FF}"/>
                </a:ext>
              </a:extLst>
            </p:cNvPr>
            <p:cNvSpPr txBox="1"/>
            <p:nvPr/>
          </p:nvSpPr>
          <p:spPr>
            <a:xfrm>
              <a:off x="7544916" y="3992486"/>
              <a:ext cx="419221" cy="400110"/>
            </a:xfrm>
            <a:prstGeom prst="rect">
              <a:avLst/>
            </a:prstGeom>
            <a:noFill/>
          </p:spPr>
          <p:txBody>
            <a:bodyPr wrap="square" rtlCol="0">
              <a:spAutoFit/>
            </a:bodyPr>
            <a:lstStyle/>
            <a:p>
              <a:r>
                <a:rPr lang="en-US" altLang="zh-CN" sz="2000" i="1" dirty="0">
                  <a:latin typeface="Calibri" panose="020F0502020204030204" pitchFamily="34" charset="0"/>
                  <a:cs typeface="Calibri" panose="020F0502020204030204" pitchFamily="34" charset="0"/>
                </a:rPr>
                <a:t>M</a:t>
              </a:r>
              <a:endParaRPr lang="zh-CN" altLang="en-US" sz="2000" i="1" dirty="0">
                <a:latin typeface="Calibri" panose="020F0502020204030204" pitchFamily="34" charset="0"/>
                <a:cs typeface="Calibri" panose="020F0502020204030204" pitchFamily="34" charset="0"/>
              </a:endParaRPr>
            </a:p>
          </p:txBody>
        </p:sp>
        <p:sp>
          <p:nvSpPr>
            <p:cNvPr id="28" name="圆角矩形 2">
              <a:extLst>
                <a:ext uri="{FF2B5EF4-FFF2-40B4-BE49-F238E27FC236}">
                  <a16:creationId xmlns:a16="http://schemas.microsoft.com/office/drawing/2014/main" id="{73ECA76B-97D8-470A-BF3F-FF891F216E21}"/>
                </a:ext>
              </a:extLst>
            </p:cNvPr>
            <p:cNvSpPr/>
            <p:nvPr/>
          </p:nvSpPr>
          <p:spPr>
            <a:xfrm>
              <a:off x="6942205" y="1659707"/>
              <a:ext cx="1832555" cy="3799325"/>
            </a:xfrm>
            <a:prstGeom prst="roundRect">
              <a:avLst>
                <a:gd name="adj" fmla="val 5757"/>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2">
                <a:latin typeface="Calibri" panose="020F0502020204030204" pitchFamily="34" charset="0"/>
                <a:cs typeface="Calibri" panose="020F0502020204030204" pitchFamily="34" charset="0"/>
              </a:endParaRPr>
            </a:p>
          </p:txBody>
        </p:sp>
        <p:sp>
          <p:nvSpPr>
            <p:cNvPr id="29" name="圆角矩形 2">
              <a:extLst>
                <a:ext uri="{FF2B5EF4-FFF2-40B4-BE49-F238E27FC236}">
                  <a16:creationId xmlns:a16="http://schemas.microsoft.com/office/drawing/2014/main" id="{E64240BD-D372-44BC-8556-D8D5376A2B31}"/>
                </a:ext>
              </a:extLst>
            </p:cNvPr>
            <p:cNvSpPr/>
            <p:nvPr/>
          </p:nvSpPr>
          <p:spPr>
            <a:xfrm>
              <a:off x="9149906" y="1659705"/>
              <a:ext cx="1832555" cy="3799325"/>
            </a:xfrm>
            <a:prstGeom prst="roundRect">
              <a:avLst>
                <a:gd name="adj" fmla="val 5757"/>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2">
                <a:latin typeface="Calibri" panose="020F0502020204030204" pitchFamily="34" charset="0"/>
                <a:cs typeface="Calibri" panose="020F0502020204030204" pitchFamily="34" charset="0"/>
              </a:endParaRPr>
            </a:p>
          </p:txBody>
        </p:sp>
        <p:cxnSp>
          <p:nvCxnSpPr>
            <p:cNvPr id="30" name="直接箭头连接符 29">
              <a:extLst>
                <a:ext uri="{FF2B5EF4-FFF2-40B4-BE49-F238E27FC236}">
                  <a16:creationId xmlns:a16="http://schemas.microsoft.com/office/drawing/2014/main" id="{3021492F-061A-449E-991B-FCFFA93EAF8E}"/>
                </a:ext>
              </a:extLst>
            </p:cNvPr>
            <p:cNvCxnSpPr>
              <a:cxnSpLocks/>
            </p:cNvCxnSpPr>
            <p:nvPr/>
          </p:nvCxnSpPr>
          <p:spPr>
            <a:xfrm>
              <a:off x="8418355" y="4351434"/>
              <a:ext cx="1015644" cy="0"/>
            </a:xfrm>
            <a:prstGeom prst="straightConnector1">
              <a:avLst/>
            </a:prstGeom>
            <a:ln w="57150">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31" name="图片 30">
              <a:extLst>
                <a:ext uri="{FF2B5EF4-FFF2-40B4-BE49-F238E27FC236}">
                  <a16:creationId xmlns:a16="http://schemas.microsoft.com/office/drawing/2014/main" id="{BE010FC7-F703-4559-A1E0-0C3D0906FD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393675" flipH="1">
              <a:off x="9228298" y="1863425"/>
              <a:ext cx="1652623" cy="1475303"/>
            </a:xfrm>
            <a:prstGeom prst="rect">
              <a:avLst/>
            </a:prstGeom>
          </p:spPr>
        </p:pic>
        <p:sp>
          <p:nvSpPr>
            <p:cNvPr id="32" name="文本框 31">
              <a:extLst>
                <a:ext uri="{FF2B5EF4-FFF2-40B4-BE49-F238E27FC236}">
                  <a16:creationId xmlns:a16="http://schemas.microsoft.com/office/drawing/2014/main" id="{962603E2-A5C5-466D-8C11-73F9BED8DC5F}"/>
                </a:ext>
              </a:extLst>
            </p:cNvPr>
            <p:cNvSpPr txBox="1"/>
            <p:nvPr/>
          </p:nvSpPr>
          <p:spPr>
            <a:xfrm>
              <a:off x="9969964" y="2623406"/>
              <a:ext cx="455574" cy="400110"/>
            </a:xfrm>
            <a:prstGeom prst="rect">
              <a:avLst/>
            </a:prstGeom>
            <a:noFill/>
          </p:spPr>
          <p:txBody>
            <a:bodyPr wrap="none" rtlCol="0">
              <a:spAutoFit/>
            </a:bodyPr>
            <a:lstStyle/>
            <a:p>
              <a:r>
                <a:rPr lang="en-US" altLang="zh-CN" sz="2000" i="1" dirty="0">
                  <a:latin typeface="Calibri" panose="020F0502020204030204" pitchFamily="34" charset="0"/>
                  <a:cs typeface="Calibri" panose="020F0502020204030204" pitchFamily="34" charset="0"/>
                </a:rPr>
                <a:t>T1</a:t>
              </a:r>
              <a:endParaRPr lang="zh-CN" altLang="en-US" sz="2000" i="1" dirty="0">
                <a:latin typeface="Calibri" panose="020F0502020204030204" pitchFamily="34" charset="0"/>
                <a:cs typeface="Calibri" panose="020F0502020204030204" pitchFamily="34" charset="0"/>
              </a:endParaRPr>
            </a:p>
          </p:txBody>
        </p:sp>
        <p:cxnSp>
          <p:nvCxnSpPr>
            <p:cNvPr id="36" name="直接箭头连接符 35">
              <a:extLst>
                <a:ext uri="{FF2B5EF4-FFF2-40B4-BE49-F238E27FC236}">
                  <a16:creationId xmlns:a16="http://schemas.microsoft.com/office/drawing/2014/main" id="{580FB9D8-DBF1-426C-B468-D664CBE446C0}"/>
                </a:ext>
              </a:extLst>
            </p:cNvPr>
            <p:cNvCxnSpPr>
              <a:cxnSpLocks/>
            </p:cNvCxnSpPr>
            <p:nvPr/>
          </p:nvCxnSpPr>
          <p:spPr>
            <a:xfrm flipV="1">
              <a:off x="10089275" y="3053477"/>
              <a:ext cx="0" cy="646578"/>
            </a:xfrm>
            <a:prstGeom prst="straightConnector1">
              <a:avLst/>
            </a:prstGeom>
            <a:ln w="57150">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37" name="图片 36">
              <a:extLst>
                <a:ext uri="{FF2B5EF4-FFF2-40B4-BE49-F238E27FC236}">
                  <a16:creationId xmlns:a16="http://schemas.microsoft.com/office/drawing/2014/main" id="{EC92C549-BF81-4771-8F16-CDAEABA873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297008">
              <a:off x="9394895" y="3475292"/>
              <a:ext cx="1589651" cy="1786125"/>
            </a:xfrm>
            <a:prstGeom prst="rect">
              <a:avLst/>
            </a:prstGeom>
          </p:spPr>
        </p:pic>
        <p:sp>
          <p:nvSpPr>
            <p:cNvPr id="38" name="文本框 37">
              <a:extLst>
                <a:ext uri="{FF2B5EF4-FFF2-40B4-BE49-F238E27FC236}">
                  <a16:creationId xmlns:a16="http://schemas.microsoft.com/office/drawing/2014/main" id="{FC66AD3E-2539-4340-80C8-6EAC7FEEF03D}"/>
                </a:ext>
              </a:extLst>
            </p:cNvPr>
            <p:cNvSpPr txBox="1"/>
            <p:nvPr/>
          </p:nvSpPr>
          <p:spPr>
            <a:xfrm>
              <a:off x="9916518" y="3992486"/>
              <a:ext cx="455574" cy="400110"/>
            </a:xfrm>
            <a:prstGeom prst="rect">
              <a:avLst/>
            </a:prstGeom>
            <a:noFill/>
          </p:spPr>
          <p:txBody>
            <a:bodyPr wrap="none" rtlCol="0">
              <a:spAutoFit/>
            </a:bodyPr>
            <a:lstStyle/>
            <a:p>
              <a:r>
                <a:rPr lang="en-US" altLang="zh-CN" sz="2000" i="1" dirty="0">
                  <a:latin typeface="Calibri" panose="020F0502020204030204" pitchFamily="34" charset="0"/>
                  <a:cs typeface="Calibri" panose="020F0502020204030204" pitchFamily="34" charset="0"/>
                </a:rPr>
                <a:t>T2</a:t>
              </a:r>
              <a:endParaRPr lang="zh-CN" altLang="en-US" sz="2000" i="1" dirty="0">
                <a:latin typeface="Calibri" panose="020F0502020204030204" pitchFamily="34" charset="0"/>
                <a:cs typeface="Calibri" panose="020F0502020204030204" pitchFamily="34" charset="0"/>
              </a:endParaRPr>
            </a:p>
          </p:txBody>
        </p:sp>
        <p:cxnSp>
          <p:nvCxnSpPr>
            <p:cNvPr id="39" name="连接符: 肘形 38">
              <a:extLst>
                <a:ext uri="{FF2B5EF4-FFF2-40B4-BE49-F238E27FC236}">
                  <a16:creationId xmlns:a16="http://schemas.microsoft.com/office/drawing/2014/main" id="{D69B2E79-A136-4145-9DE4-7B02D0190046}"/>
                </a:ext>
              </a:extLst>
            </p:cNvPr>
            <p:cNvCxnSpPr>
              <a:cxnSpLocks/>
              <a:endCxn id="29" idx="2"/>
            </p:cNvCxnSpPr>
            <p:nvPr/>
          </p:nvCxnSpPr>
          <p:spPr>
            <a:xfrm flipV="1">
              <a:off x="8841382" y="5459030"/>
              <a:ext cx="1224802" cy="997524"/>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矩形 42"/>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4"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Shape Morphing</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a:p>
            <a:pPr marL="0" indent="0">
              <a:buNone/>
            </a:pP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42" name="矩形 41"/>
          <p:cNvSpPr/>
          <p:nvPr/>
        </p:nvSpPr>
        <p:spPr>
          <a:xfrm>
            <a:off x="4582661" y="1202130"/>
            <a:ext cx="11430319" cy="505972"/>
          </a:xfrm>
          <a:prstGeom prst="rect">
            <a:avLst/>
          </a:prstGeom>
        </p:spPr>
        <p:txBody>
          <a:bodyPr wrap="square">
            <a:spAutoFit/>
          </a:bodyPr>
          <a:lstStyle/>
          <a:p>
            <a:pPr marL="342900" indent="-342900">
              <a:lnSpc>
                <a:spcPct val="120000"/>
              </a:lnSpc>
              <a:spcAft>
                <a:spcPts val="1200"/>
              </a:spcAft>
              <a:buFont typeface="Wingdings" panose="05000000000000000000" pitchFamily="2" charset="2"/>
              <a:buChar char="Ø"/>
            </a:pPr>
            <a:r>
              <a:rPr lang="en-US" altLang="zh-CN" sz="2400" dirty="0">
                <a:latin typeface="Calibri" panose="020F0502020204030204" pitchFamily="34" charset="0"/>
                <a:cs typeface="Calibri" panose="020F0502020204030204" pitchFamily="34" charset="0"/>
              </a:rPr>
              <a:t>Objective function: </a:t>
            </a:r>
          </a:p>
        </p:txBody>
      </p:sp>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id="{5671CDC5-A2B0-4AF9-A2A5-6E551145E401}"/>
                  </a:ext>
                </a:extLst>
              </p:cNvPr>
              <p:cNvSpPr/>
              <p:nvPr/>
            </p:nvSpPr>
            <p:spPr>
              <a:xfrm>
                <a:off x="4759988" y="1975289"/>
                <a:ext cx="8361715" cy="430887"/>
              </a:xfrm>
              <a:prstGeom prst="rect">
                <a:avLst/>
              </a:prstGeom>
            </p:spPr>
            <p:txBody>
              <a:bodyPr wrap="square">
                <a:spAutoFit/>
              </a:bodyPr>
              <a:lstStyle/>
              <a:p>
                <a14:m>
                  <m:oMath xmlns:m="http://schemas.openxmlformats.org/officeDocument/2006/math">
                    <m:sSub>
                      <m:sSubPr>
                        <m:ctrlPr>
                          <a:rPr lang="en-US" altLang="zh-CN" sz="2200" b="0" i="1" smtClean="0">
                            <a:latin typeface="Cambria Math" panose="02040503050406030204" pitchFamily="18" charset="0"/>
                          </a:rPr>
                        </m:ctrlPr>
                      </m:sSubPr>
                      <m:e>
                        <m:r>
                          <a:rPr lang="en-US" altLang="zh-CN" sz="2200" b="0" i="1" smtClean="0">
                            <a:latin typeface="Cambria Math" panose="02040503050406030204" pitchFamily="18" charset="0"/>
                          </a:rPr>
                          <m:t>𝐸</m:t>
                        </m:r>
                      </m:e>
                      <m:sub>
                        <m:r>
                          <a:rPr lang="en-US" altLang="zh-CN" sz="2200" b="0" i="1" smtClean="0">
                            <a:latin typeface="Cambria Math" panose="02040503050406030204" pitchFamily="18" charset="0"/>
                          </a:rPr>
                          <m:t>𝑠𝑖𝑚</m:t>
                        </m:r>
                      </m:sub>
                    </m:sSub>
                    <m:d>
                      <m:dPr>
                        <m:ctrlPr>
                          <a:rPr lang="zh-CN" altLang="en-US" sz="2200" i="1">
                            <a:latin typeface="Cambria Math" panose="02040503050406030204" pitchFamily="18" charset="0"/>
                          </a:rPr>
                        </m:ctrlPr>
                      </m:dPr>
                      <m:e>
                        <m:sSub>
                          <m:sSubPr>
                            <m:ctrlPr>
                              <a:rPr lang="en-US" altLang="zh-CN" sz="2200" i="1" smtClean="0">
                                <a:latin typeface="Cambria Math" panose="02040503050406030204" pitchFamily="18" charset="0"/>
                              </a:rPr>
                            </m:ctrlPr>
                          </m:sSubPr>
                          <m:e>
                            <m:r>
                              <a:rPr lang="en-US" altLang="zh-CN" sz="2200" i="1">
                                <a:latin typeface="Cambria Math" panose="02040503050406030204" pitchFamily="18" charset="0"/>
                              </a:rPr>
                              <m:t>𝑇</m:t>
                            </m:r>
                          </m:e>
                          <m:sub>
                            <m:r>
                              <a:rPr lang="en-US" altLang="zh-CN" sz="2200" b="0" i="1" smtClean="0">
                                <a:latin typeface="Cambria Math" panose="02040503050406030204" pitchFamily="18" charset="0"/>
                              </a:rPr>
                              <m:t>1</m:t>
                            </m:r>
                          </m:sub>
                        </m:sSub>
                        <m:r>
                          <a:rPr lang="zh-CN" altLang="en-US" sz="2200" i="0">
                            <a:latin typeface="Cambria Math" panose="02040503050406030204" pitchFamily="18" charset="0"/>
                          </a:rPr>
                          <m:t>,</m:t>
                        </m:r>
                        <m:sSub>
                          <m:sSubPr>
                            <m:ctrlPr>
                              <a:rPr lang="en-US" altLang="zh-CN" sz="2200" i="1">
                                <a:latin typeface="Cambria Math" panose="02040503050406030204" pitchFamily="18" charset="0"/>
                              </a:rPr>
                            </m:ctrlPr>
                          </m:sSubPr>
                          <m:e>
                            <m:r>
                              <a:rPr lang="en-US" altLang="zh-CN" sz="2200" i="1">
                                <a:latin typeface="Cambria Math" panose="02040503050406030204" pitchFamily="18" charset="0"/>
                              </a:rPr>
                              <m:t>𝑇</m:t>
                            </m:r>
                          </m:e>
                          <m:sub>
                            <m:r>
                              <a:rPr lang="en-US" altLang="zh-CN" sz="2200" b="0" i="1" smtClean="0">
                                <a:latin typeface="Cambria Math" panose="02040503050406030204" pitchFamily="18" charset="0"/>
                              </a:rPr>
                              <m:t>2</m:t>
                            </m:r>
                          </m:sub>
                        </m:sSub>
                      </m:e>
                    </m:d>
                    <m:r>
                      <a:rPr lang="zh-CN" altLang="en-US" sz="2200" i="0">
                        <a:latin typeface="Cambria Math" panose="02040503050406030204" pitchFamily="18" charset="0"/>
                      </a:rPr>
                      <m:t>=</m:t>
                    </m:r>
                    <m:r>
                      <a:rPr lang="zh-CN" altLang="en-US" sz="2200" i="1">
                        <a:latin typeface="Cambria Math" panose="02040503050406030204" pitchFamily="18" charset="0"/>
                      </a:rPr>
                      <m:t>𝜆</m:t>
                    </m:r>
                    <m:r>
                      <a:rPr lang="en-US" altLang="zh-CN" sz="2200" b="0" i="1" smtClean="0">
                        <a:latin typeface="Cambria Math" panose="02040503050406030204" pitchFamily="18" charset="0"/>
                      </a:rPr>
                      <m:t>𝐹</m:t>
                    </m:r>
                    <m:d>
                      <m:dPr>
                        <m:ctrlPr>
                          <a:rPr lang="zh-CN" altLang="en-US" sz="2200" i="1">
                            <a:latin typeface="Cambria Math" panose="02040503050406030204" pitchFamily="18" charset="0"/>
                          </a:rPr>
                        </m:ctrlPr>
                      </m:dPr>
                      <m:e>
                        <m:sSub>
                          <m:sSubPr>
                            <m:ctrlPr>
                              <a:rPr lang="en-US" altLang="zh-CN" sz="2200" i="1">
                                <a:latin typeface="Cambria Math" panose="02040503050406030204" pitchFamily="18" charset="0"/>
                              </a:rPr>
                            </m:ctrlPr>
                          </m:sSubPr>
                          <m:e>
                            <m:r>
                              <a:rPr lang="en-US" altLang="zh-CN" sz="2200" i="1">
                                <a:latin typeface="Cambria Math" panose="02040503050406030204" pitchFamily="18" charset="0"/>
                              </a:rPr>
                              <m:t>𝑇</m:t>
                            </m:r>
                          </m:e>
                          <m:sub>
                            <m:r>
                              <a:rPr lang="en-US" altLang="zh-CN" sz="2200" i="1">
                                <a:latin typeface="Cambria Math" panose="02040503050406030204" pitchFamily="18" charset="0"/>
                              </a:rPr>
                              <m:t>1</m:t>
                            </m:r>
                          </m:sub>
                        </m:sSub>
                        <m:r>
                          <a:rPr lang="zh-CN" altLang="en-US" sz="2200">
                            <a:latin typeface="Cambria Math" panose="02040503050406030204" pitchFamily="18" charset="0"/>
                          </a:rPr>
                          <m:t>,</m:t>
                        </m:r>
                        <m:sSub>
                          <m:sSubPr>
                            <m:ctrlPr>
                              <a:rPr lang="en-US" altLang="zh-CN" sz="2200" i="1">
                                <a:latin typeface="Cambria Math" panose="02040503050406030204" pitchFamily="18" charset="0"/>
                              </a:rPr>
                            </m:ctrlPr>
                          </m:sSubPr>
                          <m:e>
                            <m:r>
                              <a:rPr lang="en-US" altLang="zh-CN" sz="2200" i="1">
                                <a:latin typeface="Cambria Math" panose="02040503050406030204" pitchFamily="18" charset="0"/>
                              </a:rPr>
                              <m:t>𝑆</m:t>
                            </m:r>
                          </m:e>
                          <m:sub>
                            <m:r>
                              <a:rPr lang="en-US" altLang="zh-CN" sz="2200" i="1">
                                <a:latin typeface="Cambria Math" panose="02040503050406030204" pitchFamily="18" charset="0"/>
                              </a:rPr>
                              <m:t>1</m:t>
                            </m:r>
                          </m:sub>
                        </m:sSub>
                      </m:e>
                    </m:d>
                    <m:r>
                      <a:rPr lang="en-US" altLang="zh-CN" sz="2200" b="0" i="1" smtClean="0">
                        <a:latin typeface="Cambria Math" panose="02040503050406030204" pitchFamily="18" charset="0"/>
                      </a:rPr>
                      <m:t>+</m:t>
                    </m:r>
                    <m:d>
                      <m:dPr>
                        <m:ctrlPr>
                          <a:rPr lang="en-US" altLang="zh-CN" sz="2200" b="0" i="1" smtClean="0">
                            <a:latin typeface="Cambria Math" panose="02040503050406030204" pitchFamily="18" charset="0"/>
                          </a:rPr>
                        </m:ctrlPr>
                      </m:dPr>
                      <m:e>
                        <m:r>
                          <a:rPr lang="en-US" altLang="zh-CN" sz="2200" b="0" i="1" smtClean="0">
                            <a:latin typeface="Cambria Math" panose="02040503050406030204" pitchFamily="18" charset="0"/>
                          </a:rPr>
                          <m:t>1−</m:t>
                        </m:r>
                        <m:r>
                          <a:rPr lang="zh-CN" altLang="en-US" sz="2200" i="1">
                            <a:latin typeface="Cambria Math" panose="02040503050406030204" pitchFamily="18" charset="0"/>
                          </a:rPr>
                          <m:t>𝜆</m:t>
                        </m:r>
                      </m:e>
                    </m:d>
                    <m:r>
                      <a:rPr lang="en-US" altLang="zh-CN" sz="2200" i="1">
                        <a:latin typeface="Cambria Math" panose="02040503050406030204" pitchFamily="18" charset="0"/>
                      </a:rPr>
                      <m:t>𝐹</m:t>
                    </m:r>
                    <m:d>
                      <m:dPr>
                        <m:ctrlPr>
                          <a:rPr lang="zh-CN" altLang="en-US" sz="2200" i="1">
                            <a:latin typeface="Cambria Math" panose="02040503050406030204" pitchFamily="18" charset="0"/>
                          </a:rPr>
                        </m:ctrlPr>
                      </m:dPr>
                      <m:e>
                        <m:sSub>
                          <m:sSubPr>
                            <m:ctrlPr>
                              <a:rPr lang="en-US" altLang="zh-CN" sz="2200" i="1">
                                <a:latin typeface="Cambria Math" panose="02040503050406030204" pitchFamily="18" charset="0"/>
                              </a:rPr>
                            </m:ctrlPr>
                          </m:sSubPr>
                          <m:e>
                            <m:r>
                              <a:rPr lang="en-US" altLang="zh-CN" sz="2200" i="1">
                                <a:latin typeface="Cambria Math" panose="02040503050406030204" pitchFamily="18" charset="0"/>
                              </a:rPr>
                              <m:t>𝑇</m:t>
                            </m:r>
                          </m:e>
                          <m:sub>
                            <m:r>
                              <a:rPr lang="en-US" altLang="zh-CN" sz="2200" i="1">
                                <a:latin typeface="Cambria Math" panose="02040503050406030204" pitchFamily="18" charset="0"/>
                              </a:rPr>
                              <m:t>2</m:t>
                            </m:r>
                          </m:sub>
                        </m:sSub>
                        <m:r>
                          <a:rPr lang="zh-CN" altLang="en-US" sz="2200">
                            <a:latin typeface="Cambria Math" panose="02040503050406030204" pitchFamily="18" charset="0"/>
                          </a:rPr>
                          <m:t>,</m:t>
                        </m:r>
                        <m:sSub>
                          <m:sSubPr>
                            <m:ctrlPr>
                              <a:rPr lang="en-US" altLang="zh-CN" sz="2200" i="1">
                                <a:latin typeface="Cambria Math" panose="02040503050406030204" pitchFamily="18" charset="0"/>
                              </a:rPr>
                            </m:ctrlPr>
                          </m:sSubPr>
                          <m:e>
                            <m:r>
                              <a:rPr lang="en-US" altLang="zh-CN" sz="2200" i="1">
                                <a:latin typeface="Cambria Math" panose="02040503050406030204" pitchFamily="18" charset="0"/>
                              </a:rPr>
                              <m:t>𝑆</m:t>
                            </m:r>
                          </m:e>
                          <m:sub>
                            <m:r>
                              <a:rPr lang="en-US" altLang="zh-CN" sz="2200" i="1">
                                <a:latin typeface="Cambria Math" panose="02040503050406030204" pitchFamily="18" charset="0"/>
                              </a:rPr>
                              <m:t>2</m:t>
                            </m:r>
                          </m:sub>
                        </m:sSub>
                      </m:e>
                    </m:d>
                  </m:oMath>
                </a14:m>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(1)</a:t>
                </a:r>
                <a:endParaRPr lang="zh-CN" altLang="en-US" sz="2200" dirty="0">
                  <a:latin typeface="Calibri" panose="020F0502020204030204" pitchFamily="34" charset="0"/>
                  <a:cs typeface="Calibri" panose="020F0502020204030204" pitchFamily="34" charset="0"/>
                </a:endParaRPr>
              </a:p>
            </p:txBody>
          </p:sp>
        </mc:Choice>
        <mc:Fallback xmlns="">
          <p:sp>
            <p:nvSpPr>
              <p:cNvPr id="46" name="矩形 45">
                <a:extLst>
                  <a:ext uri="{FF2B5EF4-FFF2-40B4-BE49-F238E27FC236}">
                    <a16:creationId xmlns:a16="http://schemas.microsoft.com/office/drawing/2014/main" id="{5671CDC5-A2B0-4AF9-A2A5-6E551145E401}"/>
                  </a:ext>
                </a:extLst>
              </p:cNvPr>
              <p:cNvSpPr>
                <a:spLocks noRot="1" noChangeAspect="1" noMove="1" noResize="1" noEditPoints="1" noAdjustHandles="1" noChangeArrowheads="1" noChangeShapeType="1" noTextEdit="1"/>
              </p:cNvSpPr>
              <p:nvPr/>
            </p:nvSpPr>
            <p:spPr>
              <a:xfrm>
                <a:off x="4759988" y="1975289"/>
                <a:ext cx="8361715" cy="430887"/>
              </a:xfrm>
              <a:prstGeom prst="rect">
                <a:avLst/>
              </a:prstGeom>
              <a:blipFill>
                <a:blip r:embed="rId11"/>
                <a:stretch>
                  <a:fillRect l="-73" t="-9859" b="-2816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5671CDC5-A2B0-4AF9-A2A5-6E551145E401}"/>
                  </a:ext>
                </a:extLst>
              </p:cNvPr>
              <p:cNvSpPr/>
              <p:nvPr/>
            </p:nvSpPr>
            <p:spPr>
              <a:xfrm>
                <a:off x="4746347" y="3335254"/>
                <a:ext cx="7816512" cy="430887"/>
              </a:xfrm>
              <a:prstGeom prst="rect">
                <a:avLst/>
              </a:prstGeom>
            </p:spPr>
            <p:txBody>
              <a:bodyPr wrap="square">
                <a:spAutoFit/>
              </a:bodyPr>
              <a:lstStyle/>
              <a:p>
                <a14:m>
                  <m:oMath xmlns:m="http://schemas.openxmlformats.org/officeDocument/2006/math">
                    <m:r>
                      <a:rPr lang="en-US" altLang="zh-CN" sz="2200" b="0" i="1" smtClean="0">
                        <a:latin typeface="Cambria Math" panose="02040503050406030204" pitchFamily="18" charset="0"/>
                      </a:rPr>
                      <m:t>𝐹</m:t>
                    </m:r>
                    <m:d>
                      <m:dPr>
                        <m:ctrlPr>
                          <a:rPr lang="zh-CN" altLang="en-US" sz="2200" i="1">
                            <a:latin typeface="Cambria Math" panose="02040503050406030204" pitchFamily="18" charset="0"/>
                          </a:rPr>
                        </m:ctrlPr>
                      </m:dPr>
                      <m:e>
                        <m:r>
                          <a:rPr lang="en-US" altLang="zh-CN" sz="2200" i="1" smtClean="0">
                            <a:latin typeface="Cambria Math" panose="02040503050406030204" pitchFamily="18" charset="0"/>
                          </a:rPr>
                          <m:t>𝑇</m:t>
                        </m:r>
                        <m:r>
                          <a:rPr lang="zh-CN" altLang="en-US" sz="2200" i="0">
                            <a:latin typeface="Cambria Math" panose="02040503050406030204" pitchFamily="18" charset="0"/>
                          </a:rPr>
                          <m:t>,</m:t>
                        </m:r>
                        <m:r>
                          <a:rPr lang="en-US" altLang="zh-CN" sz="2200" b="0" i="1" smtClean="0">
                            <a:latin typeface="Cambria Math" panose="02040503050406030204" pitchFamily="18" charset="0"/>
                          </a:rPr>
                          <m:t>𝑆</m:t>
                        </m:r>
                      </m:e>
                    </m:d>
                    <m:r>
                      <a:rPr lang="zh-CN" altLang="en-US" sz="2200" i="0">
                        <a:latin typeface="Cambria Math" panose="02040503050406030204" pitchFamily="18" charset="0"/>
                      </a:rPr>
                      <m:t>=</m:t>
                    </m:r>
                    <m:r>
                      <a:rPr lang="el-GR" altLang="zh-CN" sz="2200" i="1">
                        <a:latin typeface="Cambria Math" panose="02040503050406030204" pitchFamily="18" charset="0"/>
                        <a:ea typeface="Cambria Math" panose="02040503050406030204" pitchFamily="18" charset="0"/>
                      </a:rPr>
                      <m:t>𝜑</m:t>
                    </m:r>
                    <m:d>
                      <m:dPr>
                        <m:ctrlPr>
                          <a:rPr lang="zh-CN" altLang="en-US" sz="2200" i="1">
                            <a:latin typeface="Cambria Math" panose="02040503050406030204" pitchFamily="18" charset="0"/>
                          </a:rPr>
                        </m:ctrlPr>
                      </m:dPr>
                      <m:e>
                        <m:r>
                          <a:rPr lang="en-US" altLang="zh-CN" sz="2200" i="1">
                            <a:latin typeface="Cambria Math" panose="02040503050406030204" pitchFamily="18" charset="0"/>
                          </a:rPr>
                          <m:t>𝑇</m:t>
                        </m:r>
                        <m:r>
                          <a:rPr lang="zh-CN" altLang="en-US" sz="2200" i="1">
                            <a:latin typeface="Cambria Math" panose="02040503050406030204" pitchFamily="18" charset="0"/>
                          </a:rPr>
                          <m:t>,</m:t>
                        </m:r>
                        <m:r>
                          <a:rPr lang="en-US" altLang="zh-CN" sz="2200" i="1">
                            <a:latin typeface="Cambria Math" panose="02040503050406030204" pitchFamily="18" charset="0"/>
                          </a:rPr>
                          <m:t>𝑆</m:t>
                        </m:r>
                      </m:e>
                    </m:d>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𝐼𝑛𝑠𝑒𝑐</m:t>
                    </m:r>
                    <m:d>
                      <m:dPr>
                        <m:ctrlPr>
                          <a:rPr lang="en-US" altLang="zh-CN" sz="2200" b="0" i="1" smtClean="0">
                            <a:latin typeface="Cambria Math" panose="02040503050406030204" pitchFamily="18" charset="0"/>
                          </a:rPr>
                        </m:ctrlPr>
                      </m:dPr>
                      <m:e>
                        <m:r>
                          <a:rPr lang="en-US" altLang="zh-CN" sz="2200" i="1">
                            <a:latin typeface="Cambria Math" panose="02040503050406030204" pitchFamily="18" charset="0"/>
                          </a:rPr>
                          <m:t>𝑇</m:t>
                        </m:r>
                        <m:r>
                          <a:rPr lang="zh-CN" altLang="en-US" sz="2200" i="1">
                            <a:latin typeface="Cambria Math" panose="02040503050406030204" pitchFamily="18" charset="0"/>
                          </a:rPr>
                          <m:t>,</m:t>
                        </m:r>
                        <m:r>
                          <a:rPr lang="en-US" altLang="zh-CN" sz="2200" i="1">
                            <a:latin typeface="Cambria Math" panose="02040503050406030204" pitchFamily="18" charset="0"/>
                          </a:rPr>
                          <m:t>𝑆</m:t>
                        </m:r>
                      </m:e>
                    </m:d>
                    <m:r>
                      <a:rPr lang="en-US" altLang="zh-CN" sz="2200" b="0" i="1" smtClean="0">
                        <a:latin typeface="Cambria Math" panose="02040503050406030204" pitchFamily="18" charset="0"/>
                      </a:rPr>
                      <m:t>−</m:t>
                    </m:r>
                    <m:r>
                      <a:rPr lang="zh-CN" altLang="en-US" sz="2200" i="1" smtClean="0">
                        <a:latin typeface="Cambria Math" panose="02040503050406030204" pitchFamily="18" charset="0"/>
                      </a:rPr>
                      <m:t>𝜔</m:t>
                    </m:r>
                    <m:d>
                      <m:dPr>
                        <m:ctrlPr>
                          <a:rPr lang="zh-CN" altLang="en-US" sz="2200" i="1">
                            <a:latin typeface="Cambria Math" panose="02040503050406030204" pitchFamily="18" charset="0"/>
                          </a:rPr>
                        </m:ctrlPr>
                      </m:dPr>
                      <m:e>
                        <m:r>
                          <a:rPr lang="en-US" altLang="zh-CN" sz="2200" i="1">
                            <a:latin typeface="Cambria Math" panose="02040503050406030204" pitchFamily="18" charset="0"/>
                          </a:rPr>
                          <m:t>𝑇</m:t>
                        </m:r>
                        <m:r>
                          <a:rPr lang="zh-CN" altLang="en-US" sz="2200" i="1">
                            <a:latin typeface="Cambria Math" panose="02040503050406030204" pitchFamily="18" charset="0"/>
                          </a:rPr>
                          <m:t>,</m:t>
                        </m:r>
                        <m:r>
                          <a:rPr lang="en-US" altLang="zh-CN" sz="2200" i="1">
                            <a:latin typeface="Cambria Math" panose="02040503050406030204" pitchFamily="18" charset="0"/>
                          </a:rPr>
                          <m:t>𝑆</m:t>
                        </m:r>
                      </m:e>
                    </m:d>
                  </m:oMath>
                </a14:m>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(2)</a:t>
                </a:r>
                <a:endParaRPr lang="zh-CN" altLang="en-US" sz="2200" dirty="0">
                  <a:latin typeface="Calibri" panose="020F0502020204030204" pitchFamily="34" charset="0"/>
                  <a:cs typeface="Calibri" panose="020F0502020204030204" pitchFamily="34" charset="0"/>
                </a:endParaRPr>
              </a:p>
            </p:txBody>
          </p:sp>
        </mc:Choice>
        <mc:Fallback xmlns="">
          <p:sp>
            <p:nvSpPr>
              <p:cNvPr id="47" name="矩形 46">
                <a:extLst>
                  <a:ext uri="{FF2B5EF4-FFF2-40B4-BE49-F238E27FC236}">
                    <a16:creationId xmlns:a16="http://schemas.microsoft.com/office/drawing/2014/main" id="{5671CDC5-A2B0-4AF9-A2A5-6E551145E401}"/>
                  </a:ext>
                </a:extLst>
              </p:cNvPr>
              <p:cNvSpPr>
                <a:spLocks noRot="1" noChangeAspect="1" noMove="1" noResize="1" noEditPoints="1" noAdjustHandles="1" noChangeArrowheads="1" noChangeShapeType="1" noTextEdit="1"/>
              </p:cNvSpPr>
              <p:nvPr/>
            </p:nvSpPr>
            <p:spPr>
              <a:xfrm>
                <a:off x="4746347" y="3335254"/>
                <a:ext cx="7816512" cy="430887"/>
              </a:xfrm>
              <a:prstGeom prst="rect">
                <a:avLst/>
              </a:prstGeom>
              <a:blipFill>
                <a:blip r:embed="rId12"/>
                <a:stretch>
                  <a:fillRect l="-78" t="-9859" b="-28169"/>
                </a:stretch>
              </a:blipFill>
            </p:spPr>
            <p:txBody>
              <a:bodyPr/>
              <a:lstStyle/>
              <a:p>
                <a:r>
                  <a:rPr lang="zh-CN" altLang="en-US">
                    <a:noFill/>
                  </a:rPr>
                  <a:t> </a:t>
                </a:r>
              </a:p>
            </p:txBody>
          </p:sp>
        </mc:Fallback>
      </mc:AlternateContent>
      <p:sp>
        <p:nvSpPr>
          <p:cNvPr id="2" name="矩形: 圆角 1">
            <a:extLst>
              <a:ext uri="{FF2B5EF4-FFF2-40B4-BE49-F238E27FC236}">
                <a16:creationId xmlns:a16="http://schemas.microsoft.com/office/drawing/2014/main" id="{BE831215-B855-49EB-B0ED-591317C9D017}"/>
              </a:ext>
            </a:extLst>
          </p:cNvPr>
          <p:cNvSpPr/>
          <p:nvPr/>
        </p:nvSpPr>
        <p:spPr>
          <a:xfrm>
            <a:off x="4759988" y="1969599"/>
            <a:ext cx="7270340" cy="4657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34" name="矩形: 圆角 33">
            <a:extLst>
              <a:ext uri="{FF2B5EF4-FFF2-40B4-BE49-F238E27FC236}">
                <a16:creationId xmlns:a16="http://schemas.microsoft.com/office/drawing/2014/main" id="{0B1465C6-EFAC-4896-9997-DEABE5C2CBEF}"/>
              </a:ext>
            </a:extLst>
          </p:cNvPr>
          <p:cNvSpPr/>
          <p:nvPr/>
        </p:nvSpPr>
        <p:spPr>
          <a:xfrm>
            <a:off x="4780168" y="5450697"/>
            <a:ext cx="7270340" cy="4657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nvGrpSpPr>
          <p:cNvPr id="7" name="组合 6">
            <a:extLst>
              <a:ext uri="{FF2B5EF4-FFF2-40B4-BE49-F238E27FC236}">
                <a16:creationId xmlns:a16="http://schemas.microsoft.com/office/drawing/2014/main" id="{E453F7FC-3E03-45FD-8A0A-9C41EA27C553}"/>
              </a:ext>
            </a:extLst>
          </p:cNvPr>
          <p:cNvGrpSpPr/>
          <p:nvPr/>
        </p:nvGrpSpPr>
        <p:grpSpPr>
          <a:xfrm>
            <a:off x="5393179" y="2332570"/>
            <a:ext cx="2514327" cy="1209593"/>
            <a:chOff x="1086120" y="2379822"/>
            <a:chExt cx="2514327" cy="1209593"/>
          </a:xfrm>
        </p:grpSpPr>
        <p:sp>
          <p:nvSpPr>
            <p:cNvPr id="4" name="标注: 下箭头 3">
              <a:extLst>
                <a:ext uri="{FF2B5EF4-FFF2-40B4-BE49-F238E27FC236}">
                  <a16:creationId xmlns:a16="http://schemas.microsoft.com/office/drawing/2014/main" id="{57490257-D27F-417B-AE14-99B9411AD25B}"/>
                </a:ext>
              </a:extLst>
            </p:cNvPr>
            <p:cNvSpPr/>
            <p:nvPr/>
          </p:nvSpPr>
          <p:spPr>
            <a:xfrm rot="10800000">
              <a:off x="1086120" y="2379822"/>
              <a:ext cx="2514327" cy="916387"/>
            </a:xfrm>
            <a:prstGeom prst="downArrowCallout">
              <a:avLst>
                <a:gd name="adj1" fmla="val 11657"/>
                <a:gd name="adj2" fmla="val 12769"/>
                <a:gd name="adj3" fmla="val 17217"/>
                <a:gd name="adj4" fmla="val 6831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5" name="矩形 34">
                  <a:extLst>
                    <a:ext uri="{FF2B5EF4-FFF2-40B4-BE49-F238E27FC236}">
                      <a16:creationId xmlns:a16="http://schemas.microsoft.com/office/drawing/2014/main" id="{FB944BE4-4436-4626-B134-AC1C09BC6E99}"/>
                    </a:ext>
                  </a:extLst>
                </p:cNvPr>
                <p:cNvSpPr/>
                <p:nvPr/>
              </p:nvSpPr>
              <p:spPr>
                <a:xfrm>
                  <a:off x="1159262" y="2666085"/>
                  <a:ext cx="2334405" cy="923330"/>
                </a:xfrm>
                <a:prstGeom prst="rect">
                  <a:avLst/>
                </a:prstGeom>
              </p:spPr>
              <p:txBody>
                <a:bodyPr wrap="square">
                  <a:spAutoFit/>
                </a:bodyPr>
                <a:lstStyle/>
                <a:p>
                  <a:pPr algn="ctr"/>
                  <a:r>
                    <a:rPr lang="en-US" altLang="zh-CN" dirty="0">
                      <a:latin typeface="Calibri" panose="020F0502020204030204" pitchFamily="34" charset="0"/>
                      <a:cs typeface="Calibri" panose="020F0502020204030204" pitchFamily="34" charset="0"/>
                    </a:rPr>
                    <a:t>deformation weight</a:t>
                  </a:r>
                </a:p>
                <a:p>
                  <a:pPr algn="ctr"/>
                  <a14:m>
                    <m:oMath xmlns:m="http://schemas.openxmlformats.org/officeDocument/2006/math">
                      <m:r>
                        <a:rPr lang="zh-CN" altLang="en-US" i="1">
                          <a:latin typeface="Cambria Math" panose="02040503050406030204" pitchFamily="18" charset="0"/>
                          <a:cs typeface="Times New Roman" panose="02020603050405020304" pitchFamily="18" charset="0"/>
                        </a:rPr>
                        <m:t>𝜆</m:t>
                      </m:r>
                      <m:r>
                        <a:rPr lang="en-US" altLang="zh-CN" i="1">
                          <a:latin typeface="Cambria Math" panose="02040503050406030204" pitchFamily="18" charset="0"/>
                          <a:cs typeface="Times New Roman" panose="02020603050405020304" pitchFamily="18" charset="0"/>
                        </a:rPr>
                        <m:t>=0.5</m:t>
                      </m:r>
                    </m:oMath>
                  </a14:m>
                  <a:r>
                    <a:rPr lang="en-US" altLang="zh-CN" dirty="0">
                      <a:latin typeface="Calibri" panose="020F0502020204030204" pitchFamily="34" charset="0"/>
                      <a:cs typeface="Calibri" panose="020F0502020204030204" pitchFamily="34" charset="0"/>
                    </a:rPr>
                    <a:t> in experiments</a:t>
                  </a:r>
                  <a:endParaRPr lang="zh-CN" altLang="en-US" dirty="0">
                    <a:latin typeface="Calibri" panose="020F0502020204030204" pitchFamily="34" charset="0"/>
                    <a:cs typeface="Calibri" panose="020F0502020204030204" pitchFamily="34" charset="0"/>
                  </a:endParaRPr>
                </a:p>
              </p:txBody>
            </p:sp>
          </mc:Choice>
          <mc:Fallback xmlns="">
            <p:sp>
              <p:nvSpPr>
                <p:cNvPr id="35" name="矩形 34">
                  <a:extLst>
                    <a:ext uri="{FF2B5EF4-FFF2-40B4-BE49-F238E27FC236}">
                      <a16:creationId xmlns:a16="http://schemas.microsoft.com/office/drawing/2014/main" id="{FB944BE4-4436-4626-B134-AC1C09BC6E99}"/>
                    </a:ext>
                  </a:extLst>
                </p:cNvPr>
                <p:cNvSpPr>
                  <a:spLocks noRot="1" noChangeAspect="1" noMove="1" noResize="1" noEditPoints="1" noAdjustHandles="1" noChangeArrowheads="1" noChangeShapeType="1" noTextEdit="1"/>
                </p:cNvSpPr>
                <p:nvPr/>
              </p:nvSpPr>
              <p:spPr>
                <a:xfrm>
                  <a:off x="1159262" y="2666085"/>
                  <a:ext cx="2334405" cy="923330"/>
                </a:xfrm>
                <a:prstGeom prst="rect">
                  <a:avLst/>
                </a:prstGeom>
                <a:blipFill>
                  <a:blip r:embed="rId13"/>
                  <a:stretch>
                    <a:fillRect t="-3974" b="-9934"/>
                  </a:stretch>
                </a:blipFill>
              </p:spPr>
              <p:txBody>
                <a:bodyPr/>
                <a:lstStyle/>
                <a:p>
                  <a:r>
                    <a:rPr lang="zh-CN" altLang="en-US">
                      <a:noFill/>
                    </a:rPr>
                    <a:t> </a:t>
                  </a:r>
                </a:p>
              </p:txBody>
            </p:sp>
          </mc:Fallback>
        </mc:AlternateContent>
      </p:grpSp>
      <p:grpSp>
        <p:nvGrpSpPr>
          <p:cNvPr id="11" name="组合 10">
            <a:extLst>
              <a:ext uri="{FF2B5EF4-FFF2-40B4-BE49-F238E27FC236}">
                <a16:creationId xmlns:a16="http://schemas.microsoft.com/office/drawing/2014/main" id="{CCC40D1A-0BC5-40D7-B475-0AC00D98046D}"/>
              </a:ext>
            </a:extLst>
          </p:cNvPr>
          <p:cNvGrpSpPr/>
          <p:nvPr/>
        </p:nvGrpSpPr>
        <p:grpSpPr>
          <a:xfrm>
            <a:off x="4759988" y="2546755"/>
            <a:ext cx="7270340" cy="1251798"/>
            <a:chOff x="443404" y="2546755"/>
            <a:chExt cx="7270340" cy="1251798"/>
          </a:xfrm>
        </p:grpSpPr>
        <p:sp>
          <p:nvSpPr>
            <p:cNvPr id="33" name="矩形: 圆角 32">
              <a:extLst>
                <a:ext uri="{FF2B5EF4-FFF2-40B4-BE49-F238E27FC236}">
                  <a16:creationId xmlns:a16="http://schemas.microsoft.com/office/drawing/2014/main" id="{96379878-03DA-4964-BC50-6460902E6ADB}"/>
                </a:ext>
              </a:extLst>
            </p:cNvPr>
            <p:cNvSpPr/>
            <p:nvPr/>
          </p:nvSpPr>
          <p:spPr>
            <a:xfrm>
              <a:off x="443404" y="3332853"/>
              <a:ext cx="7270340" cy="4657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9" name="箭头: 上 8">
              <a:extLst>
                <a:ext uri="{FF2B5EF4-FFF2-40B4-BE49-F238E27FC236}">
                  <a16:creationId xmlns:a16="http://schemas.microsoft.com/office/drawing/2014/main" id="{899D65C3-AFB6-4688-B3D4-70870AD3FC93}"/>
                </a:ext>
              </a:extLst>
            </p:cNvPr>
            <p:cNvSpPr/>
            <p:nvPr/>
          </p:nvSpPr>
          <p:spPr>
            <a:xfrm>
              <a:off x="4848301" y="2546755"/>
              <a:ext cx="327810" cy="786098"/>
            </a:xfrm>
            <a:prstGeom prst="upArrow">
              <a:avLst>
                <a:gd name="adj1" fmla="val 50000"/>
                <a:gd name="adj2" fmla="val 7381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885B65B9-653C-4F4D-800C-AA953B0D3778}"/>
                </a:ext>
              </a:extLst>
            </p:cNvPr>
            <p:cNvSpPr/>
            <p:nvPr/>
          </p:nvSpPr>
          <p:spPr>
            <a:xfrm>
              <a:off x="4942635" y="3209771"/>
              <a:ext cx="138084" cy="14245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grpSp>
        <p:nvGrpSpPr>
          <p:cNvPr id="41" name="组合 40">
            <a:extLst>
              <a:ext uri="{FF2B5EF4-FFF2-40B4-BE49-F238E27FC236}">
                <a16:creationId xmlns:a16="http://schemas.microsoft.com/office/drawing/2014/main" id="{A6335F4C-84FE-4BA6-8086-98F54721CB5E}"/>
              </a:ext>
            </a:extLst>
          </p:cNvPr>
          <p:cNvGrpSpPr/>
          <p:nvPr/>
        </p:nvGrpSpPr>
        <p:grpSpPr>
          <a:xfrm>
            <a:off x="7884722" y="3710400"/>
            <a:ext cx="2514327" cy="932594"/>
            <a:chOff x="1086120" y="2379822"/>
            <a:chExt cx="2514327" cy="932594"/>
          </a:xfrm>
        </p:grpSpPr>
        <p:sp>
          <p:nvSpPr>
            <p:cNvPr id="45" name="标注: 下箭头 44">
              <a:extLst>
                <a:ext uri="{FF2B5EF4-FFF2-40B4-BE49-F238E27FC236}">
                  <a16:creationId xmlns:a16="http://schemas.microsoft.com/office/drawing/2014/main" id="{2379259F-AEE1-448B-964E-0D0426930C56}"/>
                </a:ext>
              </a:extLst>
            </p:cNvPr>
            <p:cNvSpPr/>
            <p:nvPr/>
          </p:nvSpPr>
          <p:spPr>
            <a:xfrm rot="10800000">
              <a:off x="1086120" y="2379822"/>
              <a:ext cx="2514327" cy="916387"/>
            </a:xfrm>
            <a:prstGeom prst="downArrowCallout">
              <a:avLst>
                <a:gd name="adj1" fmla="val 11657"/>
                <a:gd name="adj2" fmla="val 12769"/>
                <a:gd name="adj3" fmla="val 17217"/>
                <a:gd name="adj4" fmla="val 6831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0" name="矩形 49">
              <a:extLst>
                <a:ext uri="{FF2B5EF4-FFF2-40B4-BE49-F238E27FC236}">
                  <a16:creationId xmlns:a16="http://schemas.microsoft.com/office/drawing/2014/main" id="{D2214E83-3294-475C-9DF5-D3BB8122B73F}"/>
                </a:ext>
              </a:extLst>
            </p:cNvPr>
            <p:cNvSpPr/>
            <p:nvPr/>
          </p:nvSpPr>
          <p:spPr>
            <a:xfrm>
              <a:off x="1159262" y="2666085"/>
              <a:ext cx="2334405" cy="646331"/>
            </a:xfrm>
            <a:prstGeom prst="rect">
              <a:avLst/>
            </a:prstGeom>
          </p:spPr>
          <p:txBody>
            <a:bodyPr wrap="square">
              <a:spAutoFit/>
            </a:bodyPr>
            <a:lstStyle/>
            <a:p>
              <a:pPr algn="ctr"/>
              <a:r>
                <a:rPr lang="en-US" altLang="zh-CN" dirty="0">
                  <a:latin typeface="Calibri" panose="020F0502020204030204" pitchFamily="34" charset="0"/>
                  <a:cs typeface="Calibri" panose="020F0502020204030204" pitchFamily="34" charset="0"/>
                </a:rPr>
                <a:t>shape similarity based on TAR descriptors</a:t>
              </a:r>
              <a:endParaRPr lang="zh-CN" altLang="en-US" dirty="0">
                <a:latin typeface="Calibri" panose="020F0502020204030204" pitchFamily="34" charset="0"/>
                <a:cs typeface="Calibri" panose="020F0502020204030204" pitchFamily="34" charset="0"/>
              </a:endParaRPr>
            </a:p>
          </p:txBody>
        </p:sp>
      </p:grpSp>
      <p:grpSp>
        <p:nvGrpSpPr>
          <p:cNvPr id="51" name="组合 50">
            <a:extLst>
              <a:ext uri="{FF2B5EF4-FFF2-40B4-BE49-F238E27FC236}">
                <a16:creationId xmlns:a16="http://schemas.microsoft.com/office/drawing/2014/main" id="{2B70CD24-11EA-4872-BFA7-65DFE543748C}"/>
              </a:ext>
            </a:extLst>
          </p:cNvPr>
          <p:cNvGrpSpPr/>
          <p:nvPr/>
        </p:nvGrpSpPr>
        <p:grpSpPr>
          <a:xfrm>
            <a:off x="5507463" y="3744366"/>
            <a:ext cx="4296721" cy="1560199"/>
            <a:chOff x="1086118" y="1619454"/>
            <a:chExt cx="2514327" cy="1731916"/>
          </a:xfrm>
        </p:grpSpPr>
        <p:sp>
          <p:nvSpPr>
            <p:cNvPr id="52" name="标注: 下箭头 51">
              <a:extLst>
                <a:ext uri="{FF2B5EF4-FFF2-40B4-BE49-F238E27FC236}">
                  <a16:creationId xmlns:a16="http://schemas.microsoft.com/office/drawing/2014/main" id="{CFF58EFA-770B-4F00-854A-4D4B7C8684E7}"/>
                </a:ext>
              </a:extLst>
            </p:cNvPr>
            <p:cNvSpPr/>
            <p:nvPr/>
          </p:nvSpPr>
          <p:spPr>
            <a:xfrm rot="10800000">
              <a:off x="1086118" y="1619454"/>
              <a:ext cx="2514327" cy="1719549"/>
            </a:xfrm>
            <a:prstGeom prst="downArrowCallout">
              <a:avLst>
                <a:gd name="adj1" fmla="val 6203"/>
                <a:gd name="adj2" fmla="val 8756"/>
                <a:gd name="adj3" fmla="val 12673"/>
                <a:gd name="adj4" fmla="val 38619"/>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3" name="矩形 52">
                  <a:extLst>
                    <a:ext uri="{FF2B5EF4-FFF2-40B4-BE49-F238E27FC236}">
                      <a16:creationId xmlns:a16="http://schemas.microsoft.com/office/drawing/2014/main" id="{42D6D722-B03A-4EE7-AF67-D186C91C6713}"/>
                    </a:ext>
                  </a:extLst>
                </p:cNvPr>
                <p:cNvSpPr/>
                <p:nvPr/>
              </p:nvSpPr>
              <p:spPr>
                <a:xfrm>
                  <a:off x="1146742" y="2633903"/>
                  <a:ext cx="2334405" cy="717467"/>
                </a:xfrm>
                <a:prstGeom prst="rect">
                  <a:avLst/>
                </a:prstGeom>
              </p:spPr>
              <p:txBody>
                <a:bodyPr wrap="square">
                  <a:spAutoFit/>
                </a:bodyPr>
                <a:lstStyle/>
                <a:p>
                  <a:pPr algn="ctr"/>
                  <a:r>
                    <a:rPr lang="en-US" altLang="zh-CN" dirty="0">
                      <a:latin typeface="Calibri" panose="020F0502020204030204" pitchFamily="34" charset="0"/>
                      <a:cs typeface="Calibri" panose="020F0502020204030204" pitchFamily="34" charset="0"/>
                    </a:rPr>
                    <a:t>penalizes self-intersections in T or S with a high score in the range </a:t>
                  </a:r>
                  <a14:m>
                    <m:oMath xmlns:m="http://schemas.openxmlformats.org/officeDocument/2006/math">
                      <m:r>
                        <a:rPr lang="en-US" altLang="zh-CN">
                          <a:latin typeface="Cambria Math" panose="02040503050406030204" pitchFamily="18" charset="0"/>
                        </a:rPr>
                        <m:t>[1</m:t>
                      </m:r>
                      <m:r>
                        <a:rPr lang="en-US" altLang="zh-CN" i="1">
                          <a:latin typeface="Cambria Math" panose="02040503050406030204" pitchFamily="18" charset="0"/>
                        </a:rPr>
                        <m:t>−2]</m:t>
                      </m:r>
                    </m:oMath>
                  </a14:m>
                  <a:r>
                    <a:rPr lang="en-US" altLang="zh-CN" dirty="0">
                      <a:latin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p:txBody>
            </p:sp>
          </mc:Choice>
          <mc:Fallback xmlns="">
            <p:sp>
              <p:nvSpPr>
                <p:cNvPr id="53" name="矩形 52">
                  <a:extLst>
                    <a:ext uri="{FF2B5EF4-FFF2-40B4-BE49-F238E27FC236}">
                      <a16:creationId xmlns:a16="http://schemas.microsoft.com/office/drawing/2014/main" id="{42D6D722-B03A-4EE7-AF67-D186C91C6713}"/>
                    </a:ext>
                  </a:extLst>
                </p:cNvPr>
                <p:cNvSpPr>
                  <a:spLocks noRot="1" noChangeAspect="1" noMove="1" noResize="1" noEditPoints="1" noAdjustHandles="1" noChangeArrowheads="1" noChangeShapeType="1" noTextEdit="1"/>
                </p:cNvSpPr>
                <p:nvPr/>
              </p:nvSpPr>
              <p:spPr>
                <a:xfrm>
                  <a:off x="1146742" y="2633903"/>
                  <a:ext cx="2334405" cy="717467"/>
                </a:xfrm>
                <a:prstGeom prst="rect">
                  <a:avLst/>
                </a:prstGeom>
                <a:blipFill>
                  <a:blip r:embed="rId14"/>
                  <a:stretch>
                    <a:fillRect l="-916" t="-4717" r="-1832" b="-14151"/>
                  </a:stretch>
                </a:blipFill>
              </p:spPr>
              <p:txBody>
                <a:bodyPr/>
                <a:lstStyle/>
                <a:p>
                  <a:r>
                    <a:rPr lang="zh-CN" altLang="en-US">
                      <a:noFill/>
                    </a:rPr>
                    <a:t> </a:t>
                  </a:r>
                </a:p>
              </p:txBody>
            </p:sp>
          </mc:Fallback>
        </mc:AlternateContent>
      </p:grpSp>
      <p:grpSp>
        <p:nvGrpSpPr>
          <p:cNvPr id="12" name="组合 11">
            <a:extLst>
              <a:ext uri="{FF2B5EF4-FFF2-40B4-BE49-F238E27FC236}">
                <a16:creationId xmlns:a16="http://schemas.microsoft.com/office/drawing/2014/main" id="{02439511-0E72-48FD-8021-E98F96647A66}"/>
              </a:ext>
            </a:extLst>
          </p:cNvPr>
          <p:cNvGrpSpPr/>
          <p:nvPr/>
        </p:nvGrpSpPr>
        <p:grpSpPr>
          <a:xfrm>
            <a:off x="4746347" y="3798553"/>
            <a:ext cx="10809756" cy="2081200"/>
            <a:chOff x="429763" y="3798553"/>
            <a:chExt cx="10809756" cy="2081200"/>
          </a:xfrm>
        </p:grpSpPr>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5671CDC5-A2B0-4AF9-A2A5-6E551145E401}"/>
                    </a:ext>
                  </a:extLst>
                </p:cNvPr>
                <p:cNvSpPr/>
                <p:nvPr/>
              </p:nvSpPr>
              <p:spPr>
                <a:xfrm>
                  <a:off x="429763" y="5448866"/>
                  <a:ext cx="10809756" cy="430887"/>
                </a:xfrm>
                <a:prstGeom prst="rect">
                  <a:avLst/>
                </a:prstGeom>
              </p:spPr>
              <p:txBody>
                <a:bodyPr wrap="square">
                  <a:spAutoFit/>
                </a:bodyPr>
                <a:lstStyle/>
                <a:p>
                  <a14:m>
                    <m:oMath xmlns:m="http://schemas.openxmlformats.org/officeDocument/2006/math">
                      <m:r>
                        <a:rPr lang="el-GR" altLang="zh-CN" sz="2200" i="1" smtClean="0">
                          <a:latin typeface="Cambria Math" panose="02040503050406030204" pitchFamily="18" charset="0"/>
                          <a:ea typeface="Cambria Math" panose="02040503050406030204" pitchFamily="18" charset="0"/>
                        </a:rPr>
                        <m:t>𝜑</m:t>
                      </m:r>
                      <m:d>
                        <m:dPr>
                          <m:ctrlPr>
                            <a:rPr lang="zh-CN" altLang="en-US" sz="2200" i="1">
                              <a:latin typeface="Cambria Math" panose="02040503050406030204" pitchFamily="18" charset="0"/>
                            </a:rPr>
                          </m:ctrlPr>
                        </m:dPr>
                        <m:e>
                          <m:r>
                            <a:rPr lang="en-US" altLang="zh-CN" sz="2200" i="1">
                              <a:latin typeface="Cambria Math" panose="02040503050406030204" pitchFamily="18" charset="0"/>
                            </a:rPr>
                            <m:t>𝑇</m:t>
                          </m:r>
                          <m:r>
                            <a:rPr lang="zh-CN" altLang="en-US" sz="2200" i="1">
                              <a:latin typeface="Cambria Math" panose="02040503050406030204" pitchFamily="18" charset="0"/>
                            </a:rPr>
                            <m:t>,</m:t>
                          </m:r>
                          <m:r>
                            <a:rPr lang="en-US" altLang="zh-CN" sz="2200" i="1">
                              <a:latin typeface="Cambria Math" panose="02040503050406030204" pitchFamily="18" charset="0"/>
                            </a:rPr>
                            <m:t>𝑆</m:t>
                          </m:r>
                        </m:e>
                      </m:d>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𝐴𝑟𝑒𝑎</m:t>
                      </m:r>
                      <m:d>
                        <m:dPr>
                          <m:ctrlPr>
                            <a:rPr lang="en-US" altLang="zh-CN" sz="2200" b="0" i="1" smtClean="0">
                              <a:latin typeface="Cambria Math" panose="02040503050406030204" pitchFamily="18" charset="0"/>
                            </a:rPr>
                          </m:ctrlPr>
                        </m:dPr>
                        <m:e>
                          <m:r>
                            <a:rPr lang="en-US" altLang="zh-CN" sz="2200" b="0" i="1" smtClean="0">
                              <a:latin typeface="Cambria Math" panose="02040503050406030204" pitchFamily="18" charset="0"/>
                            </a:rPr>
                            <m:t>𝑇</m:t>
                          </m:r>
                          <m:r>
                            <a:rPr lang="en-US" altLang="zh-CN" sz="2200" b="0" i="1" smtClean="0">
                              <a:latin typeface="Cambria Math" panose="02040503050406030204" pitchFamily="18" charset="0"/>
                              <a:ea typeface="Cambria Math" panose="02040503050406030204" pitchFamily="18" charset="0"/>
                            </a:rPr>
                            <m:t>∪</m:t>
                          </m:r>
                          <m:r>
                            <a:rPr lang="en-US" altLang="zh-CN" sz="2200" b="0" i="1" smtClean="0">
                              <a:latin typeface="Cambria Math" panose="02040503050406030204" pitchFamily="18" charset="0"/>
                              <a:ea typeface="Cambria Math" panose="02040503050406030204" pitchFamily="18" charset="0"/>
                            </a:rPr>
                            <m:t>𝑆</m:t>
                          </m:r>
                        </m:e>
                      </m:d>
                      <m:r>
                        <a:rPr lang="en-US" altLang="zh-CN" sz="2200" b="0" i="1" smtClean="0">
                          <a:latin typeface="Cambria Math" panose="02040503050406030204" pitchFamily="18" charset="0"/>
                        </a:rPr>
                        <m:t>−</m:t>
                      </m:r>
                      <m:r>
                        <a:rPr lang="en-US" altLang="zh-CN" sz="2200" i="1">
                          <a:latin typeface="Cambria Math" panose="02040503050406030204" pitchFamily="18" charset="0"/>
                        </a:rPr>
                        <m:t>𝐴𝑟𝑒𝑎</m:t>
                      </m:r>
                      <m:d>
                        <m:dPr>
                          <m:ctrlPr>
                            <a:rPr lang="en-US" altLang="zh-CN" sz="2200" i="1">
                              <a:latin typeface="Cambria Math" panose="02040503050406030204" pitchFamily="18" charset="0"/>
                            </a:rPr>
                          </m:ctrlPr>
                        </m:dPr>
                        <m:e>
                          <m:r>
                            <a:rPr lang="en-US" altLang="zh-CN" sz="2200" i="1">
                              <a:latin typeface="Cambria Math" panose="02040503050406030204" pitchFamily="18" charset="0"/>
                            </a:rPr>
                            <m:t>𝑇</m:t>
                          </m:r>
                          <m:r>
                            <a:rPr lang="en-US" altLang="zh-CN" sz="2200" i="1" smtClean="0">
                              <a:latin typeface="Cambria Math" panose="02040503050406030204" pitchFamily="18" charset="0"/>
                              <a:ea typeface="Cambria Math" panose="02040503050406030204" pitchFamily="18" charset="0"/>
                            </a:rPr>
                            <m:t>∩</m:t>
                          </m:r>
                          <m:r>
                            <a:rPr lang="en-US" altLang="zh-CN" sz="2200" i="1">
                              <a:latin typeface="Cambria Math" panose="02040503050406030204" pitchFamily="18" charset="0"/>
                              <a:ea typeface="Cambria Math" panose="02040503050406030204" pitchFamily="18" charset="0"/>
                            </a:rPr>
                            <m:t>𝑆</m:t>
                          </m:r>
                        </m:e>
                      </m:d>
                      <m:r>
                        <a:rPr lang="en-US" altLang="zh-CN" sz="2200" b="0" i="1" smtClean="0">
                          <a:latin typeface="Cambria Math" panose="02040503050406030204" pitchFamily="18" charset="0"/>
                          <a:ea typeface="Cambria Math" panose="02040503050406030204" pitchFamily="18" charset="0"/>
                        </a:rPr>
                        <m:t>/</m:t>
                      </m:r>
                      <m:r>
                        <a:rPr lang="en-US" altLang="zh-CN" sz="2200" i="1">
                          <a:latin typeface="Cambria Math" panose="02040503050406030204" pitchFamily="18" charset="0"/>
                        </a:rPr>
                        <m:t>𝐴𝑟𝑒𝑎</m:t>
                      </m:r>
                      <m:d>
                        <m:dPr>
                          <m:ctrlPr>
                            <a:rPr lang="en-US" altLang="zh-CN" sz="2200" i="1">
                              <a:latin typeface="Cambria Math" panose="02040503050406030204" pitchFamily="18" charset="0"/>
                            </a:rPr>
                          </m:ctrlPr>
                        </m:dPr>
                        <m:e>
                          <m:r>
                            <a:rPr lang="en-US" altLang="zh-CN" sz="2200" i="1">
                              <a:latin typeface="Cambria Math" panose="02040503050406030204" pitchFamily="18" charset="0"/>
                            </a:rPr>
                            <m:t>𝑇</m:t>
                          </m:r>
                          <m:r>
                            <a:rPr lang="en-US" altLang="zh-CN" sz="2200" i="1">
                              <a:latin typeface="Cambria Math" panose="02040503050406030204" pitchFamily="18" charset="0"/>
                              <a:ea typeface="Cambria Math" panose="02040503050406030204" pitchFamily="18" charset="0"/>
                            </a:rPr>
                            <m:t>∪</m:t>
                          </m:r>
                          <m:r>
                            <a:rPr lang="en-US" altLang="zh-CN" sz="2200" i="1">
                              <a:latin typeface="Cambria Math" panose="02040503050406030204" pitchFamily="18" charset="0"/>
                              <a:ea typeface="Cambria Math" panose="02040503050406030204" pitchFamily="18" charset="0"/>
                            </a:rPr>
                            <m:t>𝑆</m:t>
                          </m:r>
                        </m:e>
                      </m:d>
                    </m:oMath>
                  </a14:m>
                  <a:r>
                    <a:rPr lang="zh-CN" altLang="en-US" sz="2200" dirty="0">
                      <a:latin typeface="Calibri" panose="020F0502020204030204" pitchFamily="34" charset="0"/>
                      <a:cs typeface="Calibri" panose="020F0502020204030204" pitchFamily="34" charset="0"/>
                    </a:rPr>
                    <a:t>        </a:t>
                  </a:r>
                  <a:r>
                    <a:rPr lang="en-US" altLang="zh-CN" sz="2200" dirty="0">
                      <a:latin typeface="Calibri" panose="020F0502020204030204" pitchFamily="34" charset="0"/>
                      <a:cs typeface="Calibri" panose="020F0502020204030204" pitchFamily="34" charset="0"/>
                    </a:rPr>
                    <a:t>(3)</a:t>
                  </a:r>
                  <a:endParaRPr lang="zh-CN" altLang="en-US" sz="2200" dirty="0">
                    <a:latin typeface="Calibri" panose="020F0502020204030204" pitchFamily="34" charset="0"/>
                    <a:cs typeface="Calibri" panose="020F0502020204030204" pitchFamily="34" charset="0"/>
                  </a:endParaRPr>
                </a:p>
              </p:txBody>
            </p:sp>
          </mc:Choice>
          <mc:Fallback xmlns="">
            <p:sp>
              <p:nvSpPr>
                <p:cNvPr id="48" name="矩形 47">
                  <a:extLst>
                    <a:ext uri="{FF2B5EF4-FFF2-40B4-BE49-F238E27FC236}">
                      <a16:creationId xmlns:a16="http://schemas.microsoft.com/office/drawing/2014/main" id="{5671CDC5-A2B0-4AF9-A2A5-6E551145E401}"/>
                    </a:ext>
                  </a:extLst>
                </p:cNvPr>
                <p:cNvSpPr>
                  <a:spLocks noRot="1" noChangeAspect="1" noMove="1" noResize="1" noEditPoints="1" noAdjustHandles="1" noChangeArrowheads="1" noChangeShapeType="1" noTextEdit="1"/>
                </p:cNvSpPr>
                <p:nvPr/>
              </p:nvSpPr>
              <p:spPr>
                <a:xfrm>
                  <a:off x="429763" y="5448866"/>
                  <a:ext cx="10809756" cy="430887"/>
                </a:xfrm>
                <a:prstGeom prst="rect">
                  <a:avLst/>
                </a:prstGeom>
                <a:blipFill>
                  <a:blip r:embed="rId18"/>
                  <a:stretch>
                    <a:fillRect l="-56" t="-9859" b="-26761"/>
                  </a:stretch>
                </a:blipFill>
              </p:spPr>
              <p:txBody>
                <a:bodyPr/>
                <a:lstStyle/>
                <a:p>
                  <a:r>
                    <a:rPr lang="zh-CN" altLang="en-US">
                      <a:noFill/>
                    </a:rPr>
                    <a:t> </a:t>
                  </a:r>
                </a:p>
              </p:txBody>
            </p:sp>
          </mc:Fallback>
        </mc:AlternateContent>
        <p:sp>
          <p:nvSpPr>
            <p:cNvPr id="54" name="箭头: 上 53">
              <a:extLst>
                <a:ext uri="{FF2B5EF4-FFF2-40B4-BE49-F238E27FC236}">
                  <a16:creationId xmlns:a16="http://schemas.microsoft.com/office/drawing/2014/main" id="{524C37D0-6482-4C26-8C05-BA687E47834F}"/>
                </a:ext>
              </a:extLst>
            </p:cNvPr>
            <p:cNvSpPr/>
            <p:nvPr/>
          </p:nvSpPr>
          <p:spPr>
            <a:xfrm>
              <a:off x="1903264" y="3798553"/>
              <a:ext cx="327810" cy="1636257"/>
            </a:xfrm>
            <a:prstGeom prst="upArrow">
              <a:avLst>
                <a:gd name="adj1" fmla="val 50000"/>
                <a:gd name="adj2" fmla="val 7381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55" name="矩形 54">
              <a:extLst>
                <a:ext uri="{FF2B5EF4-FFF2-40B4-BE49-F238E27FC236}">
                  <a16:creationId xmlns:a16="http://schemas.microsoft.com/office/drawing/2014/main" id="{461B6A3F-B230-4F6C-90A7-BCF495FE18D6}"/>
                </a:ext>
              </a:extLst>
            </p:cNvPr>
            <p:cNvSpPr/>
            <p:nvPr/>
          </p:nvSpPr>
          <p:spPr>
            <a:xfrm>
              <a:off x="2005218" y="5320891"/>
              <a:ext cx="138084" cy="14245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sp>
        <p:nvSpPr>
          <p:cNvPr id="13" name="日期占位符 12">
            <a:extLst>
              <a:ext uri="{FF2B5EF4-FFF2-40B4-BE49-F238E27FC236}">
                <a16:creationId xmlns:a16="http://schemas.microsoft.com/office/drawing/2014/main" id="{DEDC9B06-400F-403C-A43A-31416B97F219}"/>
              </a:ext>
            </a:extLst>
          </p:cNvPr>
          <p:cNvSpPr>
            <a:spLocks noGrp="1"/>
          </p:cNvSpPr>
          <p:nvPr>
            <p:ph type="dt" sz="half" idx="10"/>
          </p:nvPr>
        </p:nvSpPr>
        <p:spPr>
          <a:xfrm>
            <a:off x="466464" y="6342853"/>
            <a:ext cx="2743200" cy="365125"/>
          </a:xfrm>
        </p:spPr>
        <p:txBody>
          <a:bodyPr/>
          <a:lstStyle/>
          <a:p>
            <a:fld id="{0F211082-67DF-463D-BC82-5CD663AFD019}"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14" name="页脚占位符 13">
            <a:extLst>
              <a:ext uri="{FF2B5EF4-FFF2-40B4-BE49-F238E27FC236}">
                <a16:creationId xmlns:a16="http://schemas.microsoft.com/office/drawing/2014/main" id="{B01F50CE-AEE6-4A97-9341-AA8081D1FE9A}"/>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5" name="灯片编号占位符 14">
            <a:extLst>
              <a:ext uri="{FF2B5EF4-FFF2-40B4-BE49-F238E27FC236}">
                <a16:creationId xmlns:a16="http://schemas.microsoft.com/office/drawing/2014/main" id="{94CEF7F1-7267-4DE4-BE87-17E9057E0639}"/>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19</a:t>
            </a:fld>
            <a:endParaRPr lang="zh-CN" altLang="en-US">
              <a:latin typeface="Calibri" panose="020F0502020204030204" pitchFamily="34" charset="0"/>
              <a:cs typeface="Calibri" panose="020F0502020204030204" pitchFamily="34" charset="0"/>
            </a:endParaRPr>
          </a:p>
        </p:txBody>
      </p:sp>
      <p:sp>
        <p:nvSpPr>
          <p:cNvPr id="49" name="圆角矩形 2">
            <a:extLst>
              <a:ext uri="{FF2B5EF4-FFF2-40B4-BE49-F238E27FC236}">
                <a16:creationId xmlns:a16="http://schemas.microsoft.com/office/drawing/2014/main" id="{9B429160-E9B7-4E71-8AF6-5AB81E2FA2DF}"/>
              </a:ext>
            </a:extLst>
          </p:cNvPr>
          <p:cNvSpPr/>
          <p:nvPr/>
        </p:nvSpPr>
        <p:spPr>
          <a:xfrm>
            <a:off x="235350" y="2806305"/>
            <a:ext cx="4019935" cy="4027631"/>
          </a:xfrm>
          <a:prstGeom prst="roundRect">
            <a:avLst>
              <a:gd name="adj" fmla="val 5757"/>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2">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738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par>
                          <p:cTn id="43" fill="hold">
                            <p:stCondLst>
                              <p:cond delay="0"/>
                            </p:stCondLst>
                            <p:childTnLst>
                              <p:par>
                                <p:cTn id="44" presetID="26" presetClass="emph" presetSubtype="0" fill="hold" grpId="1" nodeType="afterEffect">
                                  <p:stCondLst>
                                    <p:cond delay="0"/>
                                  </p:stCondLst>
                                  <p:childTnLst>
                                    <p:animEffect transition="out" filter="fade">
                                      <p:cBhvr>
                                        <p:cTn id="45" dur="1000" tmFilter="0, 0; .2, .5; .8, .5; 1, 0"/>
                                        <p:tgtEl>
                                          <p:spTgt spid="49"/>
                                        </p:tgtEl>
                                      </p:cBhvr>
                                    </p:animEffect>
                                    <p:animScale>
                                      <p:cBhvr>
                                        <p:cTn id="46" dur="500" autoRev="1" fill="hold"/>
                                        <p:tgtEl>
                                          <p:spTgt spid="49"/>
                                        </p:tgtEl>
                                      </p:cBhvr>
                                      <p:by x="105000" y="105000"/>
                                    </p:animScale>
                                  </p:childTnLst>
                                </p:cTn>
                              </p:par>
                            </p:childTnLst>
                          </p:cTn>
                        </p:par>
                        <p:par>
                          <p:cTn id="47" fill="hold">
                            <p:stCondLst>
                              <p:cond delay="1000"/>
                            </p:stCondLst>
                            <p:childTnLst>
                              <p:par>
                                <p:cTn id="48" presetID="35" presetClass="emph" presetSubtype="0" fill="hold" grpId="3" nodeType="afterEffect">
                                  <p:stCondLst>
                                    <p:cond delay="0"/>
                                  </p:stCondLst>
                                  <p:childTnLst>
                                    <p:anim calcmode="discrete" valueType="str">
                                      <p:cBhvr>
                                        <p:cTn id="49" dur="1000" fill="hold"/>
                                        <p:tgtEl>
                                          <p:spTgt spid="49"/>
                                        </p:tgtEl>
                                        <p:attrNameLst>
                                          <p:attrName>style.visibility</p:attrName>
                                        </p:attrNameLst>
                                      </p:cBhvr>
                                      <p:tavLst>
                                        <p:tav tm="0">
                                          <p:val>
                                            <p:strVal val="hidden"/>
                                          </p:val>
                                        </p:tav>
                                        <p:tav tm="50000">
                                          <p:val>
                                            <p:strVal val="visible"/>
                                          </p:val>
                                        </p:tav>
                                      </p:tavLst>
                                    </p:anim>
                                  </p:childTnLst>
                                </p:cTn>
                              </p:par>
                            </p:childTnLst>
                          </p:cTn>
                        </p:par>
                        <p:par>
                          <p:cTn id="50" fill="hold">
                            <p:stCondLst>
                              <p:cond delay="2000"/>
                            </p:stCondLst>
                            <p:childTnLst>
                              <p:par>
                                <p:cTn id="51" presetID="35" presetClass="emph" presetSubtype="0" fill="hold" grpId="4" nodeType="afterEffect">
                                  <p:stCondLst>
                                    <p:cond delay="0"/>
                                  </p:stCondLst>
                                  <p:childTnLst>
                                    <p:anim calcmode="discrete" valueType="str">
                                      <p:cBhvr>
                                        <p:cTn id="52" dur="1000" fill="hold"/>
                                        <p:tgtEl>
                                          <p:spTgt spid="49"/>
                                        </p:tgtEl>
                                        <p:attrNameLst>
                                          <p:attrName>style.visibility</p:attrName>
                                        </p:attrNameLst>
                                      </p:cBhvr>
                                      <p:tavLst>
                                        <p:tav tm="0">
                                          <p:val>
                                            <p:strVal val="hidden"/>
                                          </p:val>
                                        </p:tav>
                                        <p:tav tm="50000">
                                          <p:val>
                                            <p:strVal val="visible"/>
                                          </p:val>
                                        </p:tav>
                                      </p:tavLst>
                                    </p:anim>
                                  </p:childTnLst>
                                </p:cTn>
                              </p:par>
                            </p:childTnLst>
                          </p:cTn>
                        </p:par>
                        <p:par>
                          <p:cTn id="53" fill="hold">
                            <p:stCondLst>
                              <p:cond delay="3000"/>
                            </p:stCondLst>
                            <p:childTnLst>
                              <p:par>
                                <p:cTn id="54" presetID="1" presetClass="exit" presetSubtype="0" fill="hold" grpId="2" nodeType="afterEffect">
                                  <p:stCondLst>
                                    <p:cond delay="0"/>
                                  </p:stCondLst>
                                  <p:childTnLst>
                                    <p:set>
                                      <p:cBhvr>
                                        <p:cTn id="55"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47" grpId="0"/>
      <p:bldP spid="2" grpId="0" animBg="1"/>
      <p:bldP spid="34" grpId="0" animBg="1"/>
      <p:bldP spid="49" grpId="0" animBg="1"/>
      <p:bldP spid="49" grpId="1" animBg="1"/>
      <p:bldP spid="49" grpId="2" animBg="1"/>
      <p:bldP spid="49" grpId="3" animBg="1"/>
      <p:bldP spid="49" grpId="4"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2">
            <a:extLst>
              <a:ext uri="{FF2B5EF4-FFF2-40B4-BE49-F238E27FC236}">
                <a16:creationId xmlns:a16="http://schemas.microsoft.com/office/drawing/2014/main" id="{E807AB44-D8C6-4CB8-AB0A-07DAE29E7F14}"/>
              </a:ext>
            </a:extLst>
          </p:cNvPr>
          <p:cNvSpPr txBox="1">
            <a:spLocks/>
          </p:cNvSpPr>
          <p:nvPr/>
        </p:nvSpPr>
        <p:spPr>
          <a:xfrm>
            <a:off x="329708" y="265012"/>
            <a:ext cx="9995392" cy="6016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Hollow-out artwork and ornaments </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2" name="矩形 1"/>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1" name="副标题 2">
            <a:extLst>
              <a:ext uri="{FF2B5EF4-FFF2-40B4-BE49-F238E27FC236}">
                <a16:creationId xmlns:a16="http://schemas.microsoft.com/office/drawing/2014/main" id="{36AA00A4-EFD2-48FA-B178-42E1AAFC6B07}"/>
              </a:ext>
            </a:extLst>
          </p:cNvPr>
          <p:cNvSpPr txBox="1"/>
          <p:nvPr/>
        </p:nvSpPr>
        <p:spPr>
          <a:xfrm>
            <a:off x="7381220" y="6385168"/>
            <a:ext cx="2070415" cy="4292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zh-CN" altLang="en-US" sz="2000" dirty="0">
              <a:latin typeface="Calibri" panose="020F0502020204030204" pitchFamily="34" charset="0"/>
              <a:cs typeface="Calibri" panose="020F0502020204030204" pitchFamily="34" charset="0"/>
            </a:endParaRPr>
          </a:p>
        </p:txBody>
      </p:sp>
      <p:sp>
        <p:nvSpPr>
          <p:cNvPr id="12" name="副标题 2">
            <a:extLst>
              <a:ext uri="{FF2B5EF4-FFF2-40B4-BE49-F238E27FC236}">
                <a16:creationId xmlns:a16="http://schemas.microsoft.com/office/drawing/2014/main" id="{B3F542C5-B518-49A7-8B5E-10797178C9D7}"/>
              </a:ext>
            </a:extLst>
          </p:cNvPr>
          <p:cNvSpPr txBox="1"/>
          <p:nvPr/>
        </p:nvSpPr>
        <p:spPr>
          <a:xfrm>
            <a:off x="368236" y="5945446"/>
            <a:ext cx="11634410" cy="4292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Ø"/>
            </a:pPr>
            <a:r>
              <a:rPr lang="en-US" altLang="zh-CN" sz="2000" dirty="0">
                <a:latin typeface="Calibri" panose="020F0502020204030204" pitchFamily="34" charset="0"/>
                <a:cs typeface="Calibri" panose="020F0502020204030204" pitchFamily="34" charset="0"/>
              </a:rPr>
              <a:t>Hollow-out artwork and ornaments expresses contours or an image by </a:t>
            </a:r>
            <a:r>
              <a:rPr lang="en-US" altLang="zh-CN" sz="2000" b="1" dirty="0">
                <a:solidFill>
                  <a:srgbClr val="FF0000"/>
                </a:solidFill>
                <a:latin typeface="Calibri" panose="020F0502020204030204" pitchFamily="34" charset="0"/>
                <a:cs typeface="Calibri" panose="020F0502020204030204" pitchFamily="34" charset="0"/>
              </a:rPr>
              <a:t>the solid </a:t>
            </a:r>
            <a:r>
              <a:rPr lang="en-US" altLang="zh-CN" sz="2000" dirty="0">
                <a:latin typeface="Calibri" panose="020F0502020204030204" pitchFamily="34" charset="0"/>
                <a:cs typeface="Calibri" panose="020F0502020204030204" pitchFamily="34" charset="0"/>
              </a:rPr>
              <a:t>or </a:t>
            </a:r>
            <a:r>
              <a:rPr lang="en-US" altLang="zh-CN" sz="2000" b="1" dirty="0">
                <a:solidFill>
                  <a:srgbClr val="FF0000"/>
                </a:solidFill>
                <a:latin typeface="Calibri" panose="020F0502020204030204" pitchFamily="34" charset="0"/>
                <a:cs typeface="Calibri" panose="020F0502020204030204" pitchFamily="34" charset="0"/>
              </a:rPr>
              <a:t>hollow part </a:t>
            </a:r>
            <a:r>
              <a:rPr lang="en-US" altLang="zh-CN" sz="2000" dirty="0">
                <a:latin typeface="Calibri" panose="020F0502020204030204" pitchFamily="34" charset="0"/>
                <a:cs typeface="Calibri" panose="020F0502020204030204" pitchFamily="34" charset="0"/>
              </a:rPr>
              <a:t>separately.</a:t>
            </a:r>
          </a:p>
        </p:txBody>
      </p:sp>
      <p:pic>
        <p:nvPicPr>
          <p:cNvPr id="24580" name="Picture 4">
            <a:extLst>
              <a:ext uri="{FF2B5EF4-FFF2-40B4-BE49-F238E27FC236}">
                <a16:creationId xmlns:a16="http://schemas.microsoft.com/office/drawing/2014/main" id="{E8B5E189-793B-4D31-BC1B-7731078937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4" r="2590"/>
          <a:stretch/>
        </p:blipFill>
        <p:spPr bwMode="auto">
          <a:xfrm>
            <a:off x="744738" y="3386031"/>
            <a:ext cx="4554662" cy="2019161"/>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a:extLst>
              <a:ext uri="{FF2B5EF4-FFF2-40B4-BE49-F238E27FC236}">
                <a16:creationId xmlns:a16="http://schemas.microsoft.com/office/drawing/2014/main" id="{96A86977-5D54-41A4-BBDA-0E4EDC3F2D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683" y="1094600"/>
            <a:ext cx="2229243" cy="2125468"/>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a:extLst>
              <a:ext uri="{FF2B5EF4-FFF2-40B4-BE49-F238E27FC236}">
                <a16:creationId xmlns:a16="http://schemas.microsoft.com/office/drawing/2014/main" id="{CBEF125A-F2F9-40C9-96DF-872227ACC35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27" t="3865" r="7565" b="33611"/>
          <a:stretch/>
        </p:blipFill>
        <p:spPr bwMode="auto">
          <a:xfrm>
            <a:off x="2263969" y="1085452"/>
            <a:ext cx="1671123" cy="2137221"/>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a:extLst>
              <a:ext uri="{FF2B5EF4-FFF2-40B4-BE49-F238E27FC236}">
                <a16:creationId xmlns:a16="http://schemas.microsoft.com/office/drawing/2014/main" id="{A72E150F-51A6-4B79-91DF-922A54798E9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27" r="1051" b="34585"/>
          <a:stretch/>
        </p:blipFill>
        <p:spPr bwMode="auto">
          <a:xfrm>
            <a:off x="6513975" y="1078143"/>
            <a:ext cx="2299115" cy="2119097"/>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58A36566-A3F5-40AF-ABDA-B0AD5C5FD3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286" y="1085452"/>
            <a:ext cx="1466365" cy="2134617"/>
          </a:xfrm>
          <a:prstGeom prst="rect">
            <a:avLst/>
          </a:prstGeom>
        </p:spPr>
      </p:pic>
      <p:pic>
        <p:nvPicPr>
          <p:cNvPr id="24578" name="Picture 2" descr="http://img10.360buyimg.com/imgzone/jfs/t28543/322/1486324546/473212/9758646b/5ce213e6N9f16f83b.jpg"/>
          <p:cNvPicPr>
            <a:picLocks noChangeAspect="1" noChangeArrowheads="1"/>
          </p:cNvPicPr>
          <p:nvPr/>
        </p:nvPicPr>
        <p:blipFill rotWithShape="1">
          <a:blip r:embed="rId8">
            <a:extLst>
              <a:ext uri="{28A0092B-C50C-407E-A947-70E740481C1C}">
                <a14:useLocalDpi xmlns:a14="http://schemas.microsoft.com/office/drawing/2010/main" val="0"/>
              </a:ext>
            </a:extLst>
          </a:blip>
          <a:srcRect l="25714" t="24672" r="28459" b="5995"/>
          <a:stretch/>
        </p:blipFill>
        <p:spPr bwMode="auto">
          <a:xfrm>
            <a:off x="8858161" y="1084068"/>
            <a:ext cx="2093781" cy="43211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镂空雕花"/>
          <p:cNvPicPr>
            <a:picLocks noChangeAspect="1" noChangeArrowheads="1"/>
          </p:cNvPicPr>
          <p:nvPr/>
        </p:nvPicPr>
        <p:blipFill rotWithShape="1">
          <a:blip r:embed="rId9">
            <a:extLst>
              <a:ext uri="{28A0092B-C50C-407E-A947-70E740481C1C}">
                <a14:useLocalDpi xmlns:a14="http://schemas.microsoft.com/office/drawing/2010/main" val="0"/>
              </a:ext>
            </a:extLst>
          </a:blip>
          <a:srcRect l="41460" t="52564" r="1682" b="4756"/>
          <a:stretch/>
        </p:blipFill>
        <p:spPr bwMode="auto">
          <a:xfrm>
            <a:off x="5483646" y="3386031"/>
            <a:ext cx="3334929" cy="2019161"/>
          </a:xfrm>
          <a:prstGeom prst="rect">
            <a:avLst/>
          </a:prstGeom>
          <a:noFill/>
          <a:extLst>
            <a:ext uri="{909E8E84-426E-40DD-AFC4-6F175D3DCCD1}">
              <a14:hiddenFill xmlns:a14="http://schemas.microsoft.com/office/drawing/2010/main">
                <a:solidFill>
                  <a:srgbClr val="FFFFFF"/>
                </a:solidFill>
              </a14:hiddenFill>
            </a:ext>
          </a:extLst>
        </p:spPr>
      </p:pic>
      <p:sp>
        <p:nvSpPr>
          <p:cNvPr id="5" name="L 形 4"/>
          <p:cNvSpPr/>
          <p:nvPr/>
        </p:nvSpPr>
        <p:spPr>
          <a:xfrm flipV="1">
            <a:off x="707683" y="993143"/>
            <a:ext cx="5573712" cy="4509738"/>
          </a:xfrm>
          <a:prstGeom prst="corner">
            <a:avLst>
              <a:gd name="adj1" fmla="val 50672"/>
              <a:gd name="adj2" fmla="val 102633"/>
            </a:avLst>
          </a:prstGeom>
          <a:noFill/>
          <a:ln w="19050">
            <a:solidFill>
              <a:srgbClr val="FF98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5" name="L 形 24"/>
          <p:cNvSpPr/>
          <p:nvPr/>
        </p:nvSpPr>
        <p:spPr>
          <a:xfrm flipH="1">
            <a:off x="5434289" y="989568"/>
            <a:ext cx="5587280" cy="4509738"/>
          </a:xfrm>
          <a:prstGeom prst="corner">
            <a:avLst>
              <a:gd name="adj1" fmla="val 47855"/>
              <a:gd name="adj2" fmla="val 101532"/>
            </a:avLst>
          </a:prstGeom>
          <a:noFill/>
          <a:ln w="19050">
            <a:solidFill>
              <a:srgbClr val="FF98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9" name="日期占位符 8">
            <a:extLst>
              <a:ext uri="{FF2B5EF4-FFF2-40B4-BE49-F238E27FC236}">
                <a16:creationId xmlns:a16="http://schemas.microsoft.com/office/drawing/2014/main" id="{477962C3-BAFF-4583-8208-9826AF397243}"/>
              </a:ext>
            </a:extLst>
          </p:cNvPr>
          <p:cNvSpPr>
            <a:spLocks noGrp="1"/>
          </p:cNvSpPr>
          <p:nvPr>
            <p:ph type="dt" sz="half" idx="10"/>
          </p:nvPr>
        </p:nvSpPr>
        <p:spPr/>
        <p:txBody>
          <a:bodyPr/>
          <a:lstStyle/>
          <a:p>
            <a:fld id="{43FFD48C-7174-482E-B990-5DAEE6A36D14}"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10" name="页脚占位符 9">
            <a:extLst>
              <a:ext uri="{FF2B5EF4-FFF2-40B4-BE49-F238E27FC236}">
                <a16:creationId xmlns:a16="http://schemas.microsoft.com/office/drawing/2014/main" id="{0CD7F39F-940F-4EA8-B46B-F32276B42A32}"/>
              </a:ext>
            </a:extLst>
          </p:cNvPr>
          <p:cNvSpPr>
            <a:spLocks noGrp="1"/>
          </p:cNvSpPr>
          <p:nvPr>
            <p:ph type="ftr" sz="quarter" idx="11"/>
          </p:nvPr>
        </p:nvSpPr>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13" name="灯片编号占位符 12">
            <a:extLst>
              <a:ext uri="{FF2B5EF4-FFF2-40B4-BE49-F238E27FC236}">
                <a16:creationId xmlns:a16="http://schemas.microsoft.com/office/drawing/2014/main" id="{E3907511-3342-47C2-98D4-E322EC634D58}"/>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2</a:t>
            </a:fld>
            <a:endParaRPr lang="zh-CN" altLang="en-US">
              <a:latin typeface="Calibri" panose="020F0502020204030204" pitchFamily="34" charset="0"/>
              <a:cs typeface="Calibri" panose="020F0502020204030204" pitchFamily="34" charset="0"/>
            </a:endParaRPr>
          </a:p>
        </p:txBody>
      </p:sp>
      <p:sp>
        <p:nvSpPr>
          <p:cNvPr id="22" name="副标题 2">
            <a:extLst>
              <a:ext uri="{FF2B5EF4-FFF2-40B4-BE49-F238E27FC236}">
                <a16:creationId xmlns:a16="http://schemas.microsoft.com/office/drawing/2014/main" id="{45FD26A3-845B-4041-B636-49EB2E150937}"/>
              </a:ext>
            </a:extLst>
          </p:cNvPr>
          <p:cNvSpPr txBox="1"/>
          <p:nvPr/>
        </p:nvSpPr>
        <p:spPr>
          <a:xfrm>
            <a:off x="4284864" y="5545899"/>
            <a:ext cx="11634410" cy="4292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CN" sz="1800" dirty="0">
                <a:latin typeface="Calibri" panose="020F0502020204030204" pitchFamily="34" charset="0"/>
                <a:cs typeface="Calibri" panose="020F0502020204030204" pitchFamily="34" charset="0"/>
              </a:rPr>
              <a:t>All images are from internet.</a:t>
            </a:r>
          </a:p>
        </p:txBody>
      </p:sp>
      <p:grpSp>
        <p:nvGrpSpPr>
          <p:cNvPr id="29" name="组合 28">
            <a:extLst>
              <a:ext uri="{FF2B5EF4-FFF2-40B4-BE49-F238E27FC236}">
                <a16:creationId xmlns:a16="http://schemas.microsoft.com/office/drawing/2014/main" id="{DB5E745E-DBF4-46F0-8441-EDF31ED9EDE0}"/>
              </a:ext>
            </a:extLst>
          </p:cNvPr>
          <p:cNvGrpSpPr/>
          <p:nvPr/>
        </p:nvGrpSpPr>
        <p:grpSpPr>
          <a:xfrm>
            <a:off x="5616163" y="3585132"/>
            <a:ext cx="6386483" cy="2304128"/>
            <a:chOff x="5936382" y="5417711"/>
            <a:chExt cx="4479169" cy="1717254"/>
          </a:xfrm>
        </p:grpSpPr>
        <p:sp>
          <p:nvSpPr>
            <p:cNvPr id="30" name="矩形: 剪去单角 6">
              <a:extLst>
                <a:ext uri="{FF2B5EF4-FFF2-40B4-BE49-F238E27FC236}">
                  <a16:creationId xmlns:a16="http://schemas.microsoft.com/office/drawing/2014/main" id="{13C381E9-2DA7-4586-9786-3DC63379A05E}"/>
                </a:ext>
              </a:extLst>
            </p:cNvPr>
            <p:cNvSpPr/>
            <p:nvPr/>
          </p:nvSpPr>
          <p:spPr>
            <a:xfrm flipH="1">
              <a:off x="5936382" y="5417711"/>
              <a:ext cx="4479169" cy="1717254"/>
            </a:xfrm>
            <a:prstGeom prst="snip1Rect">
              <a:avLst>
                <a:gd name="adj" fmla="val 22606"/>
              </a:avLst>
            </a:prstGeom>
            <a:solidFill>
              <a:schemeClr val="accent1">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dirty="0">
                <a:latin typeface="Calibri" panose="020F0502020204030204" pitchFamily="34" charset="0"/>
                <a:cs typeface="Calibri" panose="020F0502020204030204" pitchFamily="34" charset="0"/>
              </a:endParaRPr>
            </a:p>
          </p:txBody>
        </p:sp>
        <p:sp>
          <p:nvSpPr>
            <p:cNvPr id="31" name="矩形 30">
              <a:extLst>
                <a:ext uri="{FF2B5EF4-FFF2-40B4-BE49-F238E27FC236}">
                  <a16:creationId xmlns:a16="http://schemas.microsoft.com/office/drawing/2014/main" id="{CA7F7A47-9A1E-48E3-9F40-7B8825C95B2E}"/>
                </a:ext>
              </a:extLst>
            </p:cNvPr>
            <p:cNvSpPr/>
            <p:nvPr/>
          </p:nvSpPr>
          <p:spPr>
            <a:xfrm>
              <a:off x="6105194" y="5509697"/>
              <a:ext cx="4190284" cy="1610276"/>
            </a:xfrm>
            <a:prstGeom prst="rect">
              <a:avLst/>
            </a:prstGeom>
          </p:spPr>
          <p:txBody>
            <a:bodyPr wrap="square">
              <a:spAutoFit/>
            </a:bodyPr>
            <a:lstStyle/>
            <a:p>
              <a:pPr algn="just">
                <a:lnSpc>
                  <a:spcPct val="120000"/>
                </a:lnSpc>
              </a:pPr>
              <a:r>
                <a:rPr lang="en-US" altLang="zh-CN" sz="2800" b="1" dirty="0">
                  <a:latin typeface="Calibri" panose="020F0502020204030204" pitchFamily="34" charset="0"/>
                  <a:cs typeface="Calibri" panose="020F0502020204030204" pitchFamily="34" charset="0"/>
                </a:rPr>
                <a:t>None of them utilizes both solid and hollow spaces simultaneously, though it can bring novel artistic and aesthetic effects.</a:t>
              </a:r>
            </a:p>
          </p:txBody>
        </p:sp>
      </p:grpSp>
    </p:spTree>
    <p:extLst>
      <p:ext uri="{BB962C8B-B14F-4D97-AF65-F5344CB8AC3E}">
        <p14:creationId xmlns:p14="http://schemas.microsoft.com/office/powerpoint/2010/main" val="20352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5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25"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rot="21296629">
            <a:off x="8592540" y="2875254"/>
            <a:ext cx="2422817" cy="2489745"/>
            <a:chOff x="6914965" y="3206166"/>
            <a:chExt cx="2422817" cy="2489745"/>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4965" y="3206166"/>
              <a:ext cx="2422817" cy="2489745"/>
            </a:xfrm>
            <a:prstGeom prst="rect">
              <a:avLst/>
            </a:prstGeom>
          </p:spPr>
        </p:pic>
        <p:sp>
          <p:nvSpPr>
            <p:cNvPr id="21" name="文本框 20">
              <a:extLst>
                <a:ext uri="{FF2B5EF4-FFF2-40B4-BE49-F238E27FC236}">
                  <a16:creationId xmlns:a16="http://schemas.microsoft.com/office/drawing/2014/main" id="{C1827C7B-0D31-4EB5-A6B1-FDF5189FF828}"/>
                </a:ext>
              </a:extLst>
            </p:cNvPr>
            <p:cNvSpPr txBox="1"/>
            <p:nvPr/>
          </p:nvSpPr>
          <p:spPr>
            <a:xfrm>
              <a:off x="8384465" y="4234032"/>
              <a:ext cx="348172" cy="297774"/>
            </a:xfrm>
            <a:prstGeom prst="rect">
              <a:avLst/>
            </a:prstGeom>
            <a:noFill/>
          </p:spPr>
          <p:txBody>
            <a:bodyPr wrap="none" rtlCol="0">
              <a:spAutoFit/>
            </a:bodyPr>
            <a:lstStyle/>
            <a:p>
              <a:r>
                <a:rPr lang="en-US" altLang="zh-CN" sz="1335" i="1" dirty="0">
                  <a:latin typeface="Calibri" panose="020F0502020204030204" pitchFamily="34" charset="0"/>
                  <a:cs typeface="Calibri" panose="020F0502020204030204" pitchFamily="34" charset="0"/>
                </a:rPr>
                <a:t>T</a:t>
              </a:r>
              <a:r>
                <a:rPr lang="en-US" altLang="zh-CN" sz="1224" i="1" dirty="0">
                  <a:latin typeface="Calibri" panose="020F0502020204030204" pitchFamily="34" charset="0"/>
                  <a:cs typeface="Calibri" panose="020F0502020204030204" pitchFamily="34" charset="0"/>
                </a:rPr>
                <a:t>2</a:t>
              </a:r>
              <a:endParaRPr lang="zh-CN" altLang="en-US" sz="1224" i="1" dirty="0">
                <a:latin typeface="Calibri" panose="020F0502020204030204" pitchFamily="34" charset="0"/>
                <a:cs typeface="Calibri" panose="020F0502020204030204" pitchFamily="34" charset="0"/>
              </a:endParaRPr>
            </a:p>
          </p:txBody>
        </p:sp>
        <p:sp>
          <p:nvSpPr>
            <p:cNvPr id="22" name="文本框 21">
              <a:extLst>
                <a:ext uri="{FF2B5EF4-FFF2-40B4-BE49-F238E27FC236}">
                  <a16:creationId xmlns:a16="http://schemas.microsoft.com/office/drawing/2014/main" id="{8416C1A9-1774-4711-B41C-0E5AB089EC7E}"/>
                </a:ext>
              </a:extLst>
            </p:cNvPr>
            <p:cNvSpPr txBox="1"/>
            <p:nvPr/>
          </p:nvSpPr>
          <p:spPr>
            <a:xfrm>
              <a:off x="7531287" y="3877685"/>
              <a:ext cx="348172" cy="297774"/>
            </a:xfrm>
            <a:prstGeom prst="rect">
              <a:avLst/>
            </a:prstGeom>
            <a:noFill/>
          </p:spPr>
          <p:txBody>
            <a:bodyPr wrap="none" rtlCol="0">
              <a:spAutoFit/>
            </a:bodyPr>
            <a:lstStyle/>
            <a:p>
              <a:r>
                <a:rPr lang="en-US" altLang="zh-CN" sz="1335" i="1" dirty="0">
                  <a:latin typeface="Calibri" panose="020F0502020204030204" pitchFamily="34" charset="0"/>
                  <a:cs typeface="Calibri" panose="020F0502020204030204" pitchFamily="34" charset="0"/>
                </a:rPr>
                <a:t>T</a:t>
              </a:r>
              <a:r>
                <a:rPr lang="en-US" altLang="zh-CN" sz="1224" i="1" dirty="0">
                  <a:latin typeface="Calibri" panose="020F0502020204030204" pitchFamily="34" charset="0"/>
                  <a:cs typeface="Calibri" panose="020F0502020204030204" pitchFamily="34" charset="0"/>
                </a:rPr>
                <a:t>1</a:t>
              </a:r>
              <a:endParaRPr lang="zh-CN" altLang="en-US" sz="1224" i="1" dirty="0">
                <a:latin typeface="Calibri" panose="020F0502020204030204" pitchFamily="34" charset="0"/>
                <a:cs typeface="Calibri" panose="020F0502020204030204" pitchFamily="34" charset="0"/>
              </a:endParaRPr>
            </a:p>
          </p:txBody>
        </p:sp>
      </p:grpSp>
      <p:sp>
        <p:nvSpPr>
          <p:cNvPr id="8" name="矩形 7"/>
          <p:cNvSpPr/>
          <p:nvPr/>
        </p:nvSpPr>
        <p:spPr>
          <a:xfrm>
            <a:off x="720222"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0"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Shape Morphing</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a:p>
            <a:pPr marL="0" indent="0">
              <a:buNone/>
            </a:pP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11" name="矩形 10"/>
          <p:cNvSpPr/>
          <p:nvPr/>
        </p:nvSpPr>
        <p:spPr>
          <a:xfrm>
            <a:off x="696668" y="1191525"/>
            <a:ext cx="11509148" cy="997196"/>
          </a:xfrm>
          <a:prstGeom prst="rect">
            <a:avLst/>
          </a:prstGeom>
        </p:spPr>
        <p:txBody>
          <a:bodyPr wrap="square">
            <a:spAutoFit/>
          </a:bodyPr>
          <a:lstStyle/>
          <a:p>
            <a:pPr marL="342900" indent="-342900">
              <a:lnSpc>
                <a:spcPct val="120000"/>
              </a:lnSpc>
              <a:spcAft>
                <a:spcPts val="1200"/>
              </a:spcAft>
              <a:buFont typeface="Wingdings" panose="05000000000000000000" pitchFamily="2" charset="2"/>
              <a:buChar char="Ø"/>
            </a:pPr>
            <a:r>
              <a:rPr lang="en-US" altLang="zh-CN" sz="2400" dirty="0">
                <a:latin typeface="Calibri" panose="020F0502020204030204" pitchFamily="34" charset="0"/>
                <a:cs typeface="Calibri" panose="020F0502020204030204" pitchFamily="34" charset="0"/>
              </a:rPr>
              <a:t>Two-level hierarchical interpolation:</a:t>
            </a:r>
          </a:p>
          <a:p>
            <a:pPr>
              <a:spcAft>
                <a:spcPts val="600"/>
              </a:spcAft>
            </a:pPr>
            <a:r>
              <a:rPr lang="en-US" altLang="zh-CN" sz="2000" dirty="0">
                <a:latin typeface="Calibri" panose="020F0502020204030204" pitchFamily="34" charset="0"/>
                <a:cs typeface="Calibri" panose="020F0502020204030204" pitchFamily="34" charset="0"/>
              </a:rPr>
              <a:t>     </a:t>
            </a:r>
          </a:p>
        </p:txBody>
      </p:sp>
      <p:sp>
        <p:nvSpPr>
          <p:cNvPr id="2" name="椭圆 1"/>
          <p:cNvSpPr/>
          <p:nvPr/>
        </p:nvSpPr>
        <p:spPr>
          <a:xfrm>
            <a:off x="9669618" y="3310450"/>
            <a:ext cx="62220" cy="62220"/>
          </a:xfrm>
          <a:prstGeom prst="ellipse">
            <a:avLst/>
          </a:prstGeom>
          <a:solidFill>
            <a:srgbClr val="F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6" name="椭圆 15"/>
          <p:cNvSpPr/>
          <p:nvPr/>
        </p:nvSpPr>
        <p:spPr>
          <a:xfrm>
            <a:off x="10690991" y="4090840"/>
            <a:ext cx="62220" cy="62220"/>
          </a:xfrm>
          <a:prstGeom prst="ellipse">
            <a:avLst/>
          </a:prstGeom>
          <a:solidFill>
            <a:srgbClr val="F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7" name="椭圆 16"/>
          <p:cNvSpPr/>
          <p:nvPr/>
        </p:nvSpPr>
        <p:spPr>
          <a:xfrm>
            <a:off x="9498168" y="4029605"/>
            <a:ext cx="62220" cy="62220"/>
          </a:xfrm>
          <a:prstGeom prst="ellipse">
            <a:avLst/>
          </a:prstGeom>
          <a:solidFill>
            <a:srgbClr val="F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8" name="椭圆 17"/>
          <p:cNvSpPr/>
          <p:nvPr/>
        </p:nvSpPr>
        <p:spPr>
          <a:xfrm>
            <a:off x="9798255" y="4459165"/>
            <a:ext cx="62220" cy="62220"/>
          </a:xfrm>
          <a:prstGeom prst="ellipse">
            <a:avLst/>
          </a:prstGeom>
          <a:solidFill>
            <a:srgbClr val="F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pic>
        <p:nvPicPr>
          <p:cNvPr id="26" name="图片 25">
            <a:extLst>
              <a:ext uri="{FF2B5EF4-FFF2-40B4-BE49-F238E27FC236}">
                <a16:creationId xmlns:a16="http://schemas.microsoft.com/office/drawing/2014/main" id="{10BEE571-B5DC-43D0-BF2D-14DE5395FEEA}"/>
              </a:ext>
            </a:extLst>
          </p:cNvPr>
          <p:cNvPicPr>
            <a:picLocks noChangeAspect="1"/>
          </p:cNvPicPr>
          <p:nvPr/>
        </p:nvPicPr>
        <p:blipFill rotWithShape="1">
          <a:blip r:embed="rId4"/>
          <a:srcRect l="5137" t="1503" r="5699" b="2746"/>
          <a:stretch/>
        </p:blipFill>
        <p:spPr>
          <a:xfrm rot="15345996">
            <a:off x="218514" y="3006052"/>
            <a:ext cx="2210747" cy="2310612"/>
          </a:xfrm>
          <a:prstGeom prst="rect">
            <a:avLst/>
          </a:prstGeom>
        </p:spPr>
      </p:pic>
      <p:grpSp>
        <p:nvGrpSpPr>
          <p:cNvPr id="27" name="组合 26">
            <a:extLst>
              <a:ext uri="{FF2B5EF4-FFF2-40B4-BE49-F238E27FC236}">
                <a16:creationId xmlns:a16="http://schemas.microsoft.com/office/drawing/2014/main" id="{C360BD50-7137-4404-B667-57B56C19544D}"/>
              </a:ext>
            </a:extLst>
          </p:cNvPr>
          <p:cNvGrpSpPr/>
          <p:nvPr/>
        </p:nvGrpSpPr>
        <p:grpSpPr>
          <a:xfrm>
            <a:off x="1826207" y="2896183"/>
            <a:ext cx="2634292" cy="2438288"/>
            <a:chOff x="2562249" y="3488512"/>
            <a:chExt cx="2063500" cy="1909966"/>
          </a:xfrm>
        </p:grpSpPr>
        <p:pic>
          <p:nvPicPr>
            <p:cNvPr id="34" name="图片 33">
              <a:extLst>
                <a:ext uri="{FF2B5EF4-FFF2-40B4-BE49-F238E27FC236}">
                  <a16:creationId xmlns:a16="http://schemas.microsoft.com/office/drawing/2014/main" id="{BC0A2A69-7D1E-49DE-AC29-7945CC340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2249" y="3488512"/>
              <a:ext cx="2063500" cy="1909966"/>
            </a:xfrm>
            <a:prstGeom prst="rect">
              <a:avLst/>
            </a:prstGeom>
          </p:spPr>
        </p:pic>
        <p:sp>
          <p:nvSpPr>
            <p:cNvPr id="35" name="文本框 34">
              <a:extLst>
                <a:ext uri="{FF2B5EF4-FFF2-40B4-BE49-F238E27FC236}">
                  <a16:creationId xmlns:a16="http://schemas.microsoft.com/office/drawing/2014/main" id="{D9526B7B-D9B0-4294-89D6-7232E31AFDEC}"/>
                </a:ext>
              </a:extLst>
            </p:cNvPr>
            <p:cNvSpPr txBox="1"/>
            <p:nvPr/>
          </p:nvSpPr>
          <p:spPr>
            <a:xfrm>
              <a:off x="3641949" y="4157423"/>
              <a:ext cx="419221" cy="289306"/>
            </a:xfrm>
            <a:prstGeom prst="rect">
              <a:avLst/>
            </a:prstGeom>
            <a:noFill/>
          </p:spPr>
          <p:txBody>
            <a:bodyPr wrap="square" rtlCol="0">
              <a:spAutoFit/>
            </a:bodyPr>
            <a:lstStyle/>
            <a:p>
              <a:r>
                <a:rPr lang="en-US" altLang="zh-CN" b="1" i="1" dirty="0">
                  <a:latin typeface="Calibri" panose="020F0502020204030204" pitchFamily="34" charset="0"/>
                  <a:cs typeface="Calibri" panose="020F0502020204030204" pitchFamily="34" charset="0"/>
                </a:rPr>
                <a:t>M</a:t>
              </a:r>
              <a:endParaRPr lang="zh-CN" altLang="en-US" b="1" i="1" dirty="0">
                <a:latin typeface="Calibri" panose="020F0502020204030204" pitchFamily="34" charset="0"/>
                <a:cs typeface="Calibri" panose="020F0502020204030204" pitchFamily="34" charset="0"/>
              </a:endParaRPr>
            </a:p>
          </p:txBody>
        </p:sp>
      </p:grpSp>
      <p:grpSp>
        <p:nvGrpSpPr>
          <p:cNvPr id="28" name="组合 27">
            <a:extLst>
              <a:ext uri="{FF2B5EF4-FFF2-40B4-BE49-F238E27FC236}">
                <a16:creationId xmlns:a16="http://schemas.microsoft.com/office/drawing/2014/main" id="{C67C4248-9DEA-4691-86B6-1402AD0D7340}"/>
              </a:ext>
            </a:extLst>
          </p:cNvPr>
          <p:cNvGrpSpPr/>
          <p:nvPr/>
        </p:nvGrpSpPr>
        <p:grpSpPr>
          <a:xfrm>
            <a:off x="4091932" y="2968948"/>
            <a:ext cx="2346651" cy="2377630"/>
            <a:chOff x="4437260" y="3630434"/>
            <a:chExt cx="1838185" cy="1862452"/>
          </a:xfrm>
        </p:grpSpPr>
        <p:pic>
          <p:nvPicPr>
            <p:cNvPr id="32" name="图片 31">
              <a:extLst>
                <a:ext uri="{FF2B5EF4-FFF2-40B4-BE49-F238E27FC236}">
                  <a16:creationId xmlns:a16="http://schemas.microsoft.com/office/drawing/2014/main" id="{5AD44036-A411-4553-909E-868F5BE304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7260" y="3630434"/>
              <a:ext cx="1838185" cy="1862452"/>
            </a:xfrm>
            <a:prstGeom prst="rect">
              <a:avLst/>
            </a:prstGeom>
          </p:spPr>
        </p:pic>
        <p:sp>
          <p:nvSpPr>
            <p:cNvPr id="33" name="文本框 32">
              <a:extLst>
                <a:ext uri="{FF2B5EF4-FFF2-40B4-BE49-F238E27FC236}">
                  <a16:creationId xmlns:a16="http://schemas.microsoft.com/office/drawing/2014/main" id="{5A00F44E-B965-4EE4-85E5-FF744A3C28F3}"/>
                </a:ext>
              </a:extLst>
            </p:cNvPr>
            <p:cNvSpPr txBox="1"/>
            <p:nvPr/>
          </p:nvSpPr>
          <p:spPr>
            <a:xfrm>
              <a:off x="5301521" y="4194479"/>
              <a:ext cx="702274" cy="289306"/>
            </a:xfrm>
            <a:prstGeom prst="rect">
              <a:avLst/>
            </a:prstGeom>
            <a:noFill/>
          </p:spPr>
          <p:txBody>
            <a:bodyPr wrap="square" rtlCol="0">
              <a:spAutoFit/>
            </a:bodyPr>
            <a:lstStyle/>
            <a:p>
              <a:r>
                <a:rPr lang="en-US" altLang="zh-CN" b="1" i="1" dirty="0">
                  <a:latin typeface="Calibri" panose="020F0502020204030204" pitchFamily="34" charset="0"/>
                  <a:cs typeface="Calibri" panose="020F0502020204030204" pitchFamily="34" charset="0"/>
                </a:rPr>
                <a:t>S2</a:t>
              </a:r>
              <a:endParaRPr lang="zh-CN" altLang="en-US" b="1" i="1" dirty="0">
                <a:latin typeface="Calibri" panose="020F0502020204030204" pitchFamily="34" charset="0"/>
                <a:cs typeface="Calibri" panose="020F0502020204030204" pitchFamily="34" charset="0"/>
              </a:endParaRPr>
            </a:p>
          </p:txBody>
        </p:sp>
      </p:grpSp>
      <p:grpSp>
        <p:nvGrpSpPr>
          <p:cNvPr id="29" name="组合 28">
            <a:extLst>
              <a:ext uri="{FF2B5EF4-FFF2-40B4-BE49-F238E27FC236}">
                <a16:creationId xmlns:a16="http://schemas.microsoft.com/office/drawing/2014/main" id="{63301CB8-6314-475D-B820-CAD02410FC12}"/>
              </a:ext>
            </a:extLst>
          </p:cNvPr>
          <p:cNvGrpSpPr/>
          <p:nvPr/>
        </p:nvGrpSpPr>
        <p:grpSpPr>
          <a:xfrm>
            <a:off x="5986818" y="2664822"/>
            <a:ext cx="2498414" cy="2852035"/>
            <a:chOff x="6064193" y="3334007"/>
            <a:chExt cx="1957064" cy="2234063"/>
          </a:xfrm>
        </p:grpSpPr>
        <p:pic>
          <p:nvPicPr>
            <p:cNvPr id="30" name="图片 29">
              <a:extLst>
                <a:ext uri="{FF2B5EF4-FFF2-40B4-BE49-F238E27FC236}">
                  <a16:creationId xmlns:a16="http://schemas.microsoft.com/office/drawing/2014/main" id="{852F1EA2-6B1C-4CAD-90EB-EFFF8E3693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4193" y="3334007"/>
              <a:ext cx="1957064" cy="2234063"/>
            </a:xfrm>
            <a:prstGeom prst="rect">
              <a:avLst/>
            </a:prstGeom>
          </p:spPr>
        </p:pic>
        <p:sp>
          <p:nvSpPr>
            <p:cNvPr id="31" name="文本框 30">
              <a:extLst>
                <a:ext uri="{FF2B5EF4-FFF2-40B4-BE49-F238E27FC236}">
                  <a16:creationId xmlns:a16="http://schemas.microsoft.com/office/drawing/2014/main" id="{8258AE7C-BEFD-41E6-8B70-AAFD9606A364}"/>
                </a:ext>
              </a:extLst>
            </p:cNvPr>
            <p:cNvSpPr txBox="1"/>
            <p:nvPr/>
          </p:nvSpPr>
          <p:spPr>
            <a:xfrm>
              <a:off x="6924575" y="4188172"/>
              <a:ext cx="702274" cy="289306"/>
            </a:xfrm>
            <a:prstGeom prst="rect">
              <a:avLst/>
            </a:prstGeom>
            <a:noFill/>
          </p:spPr>
          <p:txBody>
            <a:bodyPr wrap="square" rtlCol="0">
              <a:spAutoFit/>
            </a:bodyPr>
            <a:lstStyle/>
            <a:p>
              <a:r>
                <a:rPr lang="en-US" altLang="zh-CN" b="1" i="1" dirty="0">
                  <a:latin typeface="Calibri" panose="020F0502020204030204" pitchFamily="34" charset="0"/>
                  <a:cs typeface="Calibri" panose="020F0502020204030204" pitchFamily="34" charset="0"/>
                </a:rPr>
                <a:t>T2</a:t>
              </a:r>
              <a:endParaRPr lang="zh-CN" altLang="en-US" b="1" i="1" dirty="0">
                <a:latin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A85E316B-F17D-409F-960B-6C08B3D3935A}"/>
                  </a:ext>
                </a:extLst>
              </p:cNvPr>
              <p:cNvSpPr/>
              <p:nvPr/>
            </p:nvSpPr>
            <p:spPr>
              <a:xfrm>
                <a:off x="1057524" y="1840383"/>
                <a:ext cx="10654748" cy="784830"/>
              </a:xfrm>
              <a:prstGeom prst="rect">
                <a:avLst/>
              </a:prstGeom>
            </p:spPr>
            <p:txBody>
              <a:bodyPr wrap="square">
                <a:spAutoFit/>
              </a:bodyPr>
              <a:lstStyle/>
              <a:p>
                <a:pPr marL="285750" indent="-28575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Align </a:t>
                </a:r>
                <a:r>
                  <a:rPr lang="en-US" altLang="zh-CN" sz="2000" i="1" dirty="0">
                    <a:solidFill>
                      <a:srgbClr val="FF0000"/>
                    </a:solidFill>
                    <a:latin typeface="Calibri" panose="020F0502020204030204" pitchFamily="34" charset="0"/>
                    <a:cs typeface="Calibri" panose="020F0502020204030204" pitchFamily="34" charset="0"/>
                  </a:rPr>
                  <a:t>M</a:t>
                </a:r>
                <a:r>
                  <a:rPr lang="en-US" altLang="zh-CN" sz="2000" dirty="0">
                    <a:solidFill>
                      <a:srgbClr val="FF0000"/>
                    </a:solidFill>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and </a:t>
                </a:r>
                <a14:m>
                  <m:oMath xmlns:m="http://schemas.openxmlformats.org/officeDocument/2006/math">
                    <m:r>
                      <a:rPr lang="en-US" altLang="zh-CN" sz="2000" i="1">
                        <a:solidFill>
                          <a:srgbClr val="FF0000"/>
                        </a:solidFill>
                        <a:latin typeface="Cambria Math" panose="02040503050406030204" pitchFamily="18" charset="0"/>
                      </a:rPr>
                      <m:t>𝑆</m:t>
                    </m:r>
                    <m:r>
                      <a:rPr lang="en-US" altLang="zh-CN" sz="2000" i="1">
                        <a:solidFill>
                          <a:srgbClr val="FF0000"/>
                        </a:solidFill>
                        <a:latin typeface="Cambria Math" panose="02040503050406030204" pitchFamily="18" charset="0"/>
                      </a:rPr>
                      <m:t>2</m:t>
                    </m:r>
                  </m:oMath>
                </a14:m>
                <a:r>
                  <a:rPr lang="en-US" altLang="zh-CN" sz="2000" dirty="0">
                    <a:latin typeface="Calibri" panose="020F0502020204030204" pitchFamily="34" charset="0"/>
                    <a:cs typeface="Calibri" panose="020F0502020204030204" pitchFamily="34" charset="0"/>
                  </a:rPr>
                  <a:t> and compute their corresponding frame polygons;</a:t>
                </a:r>
              </a:p>
              <a:p>
                <a:pPr marL="285750" indent="-28575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Morph each interval of contour into intermediate shapes.</a:t>
                </a:r>
              </a:p>
            </p:txBody>
          </p:sp>
        </mc:Choice>
        <mc:Fallback xmlns="">
          <p:sp>
            <p:nvSpPr>
              <p:cNvPr id="37" name="矩形 36">
                <a:extLst>
                  <a:ext uri="{FF2B5EF4-FFF2-40B4-BE49-F238E27FC236}">
                    <a16:creationId xmlns:a16="http://schemas.microsoft.com/office/drawing/2014/main" id="{A85E316B-F17D-409F-960B-6C08B3D3935A}"/>
                  </a:ext>
                </a:extLst>
              </p:cNvPr>
              <p:cNvSpPr>
                <a:spLocks noRot="1" noChangeAspect="1" noMove="1" noResize="1" noEditPoints="1" noAdjustHandles="1" noChangeArrowheads="1" noChangeShapeType="1" noTextEdit="1"/>
              </p:cNvSpPr>
              <p:nvPr/>
            </p:nvSpPr>
            <p:spPr>
              <a:xfrm>
                <a:off x="1057524" y="1840383"/>
                <a:ext cx="10654748" cy="784830"/>
              </a:xfrm>
              <a:prstGeom prst="rect">
                <a:avLst/>
              </a:prstGeom>
              <a:blipFill>
                <a:blip r:embed="rId8"/>
                <a:stretch>
                  <a:fillRect l="-515" t="-4651" b="-13178"/>
                </a:stretch>
              </a:blipFill>
            </p:spPr>
            <p:txBody>
              <a:bodyPr/>
              <a:lstStyle/>
              <a:p>
                <a:r>
                  <a:rPr lang="zh-CN" altLang="en-US">
                    <a:noFill/>
                  </a:rPr>
                  <a:t> </a:t>
                </a:r>
              </a:p>
            </p:txBody>
          </p:sp>
        </mc:Fallback>
      </mc:AlternateContent>
      <p:sp>
        <p:nvSpPr>
          <p:cNvPr id="7" name="日期占位符 6">
            <a:extLst>
              <a:ext uri="{FF2B5EF4-FFF2-40B4-BE49-F238E27FC236}">
                <a16:creationId xmlns:a16="http://schemas.microsoft.com/office/drawing/2014/main" id="{9B319AC4-7D09-414B-B9AC-B3F85622B192}"/>
              </a:ext>
            </a:extLst>
          </p:cNvPr>
          <p:cNvSpPr>
            <a:spLocks noGrp="1"/>
          </p:cNvSpPr>
          <p:nvPr>
            <p:ph type="dt" sz="half" idx="10"/>
          </p:nvPr>
        </p:nvSpPr>
        <p:spPr/>
        <p:txBody>
          <a:bodyPr/>
          <a:lstStyle/>
          <a:p>
            <a:fld id="{154F9063-8751-44CA-A33D-34B233B047AB}"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9" name="页脚占位符 8">
            <a:extLst>
              <a:ext uri="{FF2B5EF4-FFF2-40B4-BE49-F238E27FC236}">
                <a16:creationId xmlns:a16="http://schemas.microsoft.com/office/drawing/2014/main" id="{18812420-C486-4E4E-85D4-E45ADAC97B5E}"/>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2" name="灯片编号占位符 11">
            <a:extLst>
              <a:ext uri="{FF2B5EF4-FFF2-40B4-BE49-F238E27FC236}">
                <a16:creationId xmlns:a16="http://schemas.microsoft.com/office/drawing/2014/main" id="{E2C4E533-0465-4B46-B499-FADD3BAC8696}"/>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20</a:t>
            </a:fld>
            <a:endParaRPr lang="zh-CN" altLang="en-US" dirty="0">
              <a:latin typeface="Calibri" panose="020F0502020204030204" pitchFamily="34" charset="0"/>
              <a:cs typeface="Calibri" panose="020F0502020204030204" pitchFamily="34" charset="0"/>
            </a:endParaRPr>
          </a:p>
        </p:txBody>
      </p:sp>
      <p:sp>
        <p:nvSpPr>
          <p:cNvPr id="36" name="矩形 35">
            <a:extLst>
              <a:ext uri="{FF2B5EF4-FFF2-40B4-BE49-F238E27FC236}">
                <a16:creationId xmlns:a16="http://schemas.microsoft.com/office/drawing/2014/main" id="{8EC0C130-4C0D-4A9E-9279-7B55921BFF3C}"/>
              </a:ext>
            </a:extLst>
          </p:cNvPr>
          <p:cNvSpPr/>
          <p:nvPr/>
        </p:nvSpPr>
        <p:spPr>
          <a:xfrm>
            <a:off x="6136522" y="5309649"/>
            <a:ext cx="2102242"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Intermediate shapes</a:t>
            </a:r>
            <a:endParaRPr lang="zh-CN" altLang="en-US" dirty="0">
              <a:latin typeface="Calibri" panose="020F0502020204030204" pitchFamily="34" charset="0"/>
              <a:cs typeface="Calibri" panose="020F0502020204030204" pitchFamily="34" charset="0"/>
            </a:endParaRPr>
          </a:p>
        </p:txBody>
      </p:sp>
      <p:sp>
        <p:nvSpPr>
          <p:cNvPr id="39" name="矩形 38">
            <a:extLst>
              <a:ext uri="{FF2B5EF4-FFF2-40B4-BE49-F238E27FC236}">
                <a16:creationId xmlns:a16="http://schemas.microsoft.com/office/drawing/2014/main" id="{621E51D6-937F-4572-929C-493B351F2976}"/>
              </a:ext>
            </a:extLst>
          </p:cNvPr>
          <p:cNvSpPr/>
          <p:nvPr/>
        </p:nvSpPr>
        <p:spPr>
          <a:xfrm>
            <a:off x="2063099" y="5308874"/>
            <a:ext cx="3036601"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Corresponding frame polygons</a:t>
            </a:r>
            <a:endParaRPr lang="zh-CN" altLang="en-US" dirty="0">
              <a:latin typeface="Calibri" panose="020F0502020204030204" pitchFamily="34" charset="0"/>
              <a:cs typeface="Calibri" panose="020F0502020204030204" pitchFamily="34" charset="0"/>
            </a:endParaRPr>
          </a:p>
        </p:txBody>
      </p:sp>
      <p:sp>
        <p:nvSpPr>
          <p:cNvPr id="38" name="对话气泡: 圆角矩形 37">
            <a:extLst>
              <a:ext uri="{FF2B5EF4-FFF2-40B4-BE49-F238E27FC236}">
                <a16:creationId xmlns:a16="http://schemas.microsoft.com/office/drawing/2014/main" id="{3209B61E-B430-4733-9909-A8742917968F}"/>
              </a:ext>
            </a:extLst>
          </p:cNvPr>
          <p:cNvSpPr/>
          <p:nvPr/>
        </p:nvSpPr>
        <p:spPr>
          <a:xfrm>
            <a:off x="5814512" y="5116239"/>
            <a:ext cx="4876479" cy="668880"/>
          </a:xfrm>
          <a:prstGeom prst="wedgeRoundRectCallout">
            <a:avLst>
              <a:gd name="adj1" fmla="val 32015"/>
              <a:gd name="adj2" fmla="val -134111"/>
              <a:gd name="adj3" fmla="val 16667"/>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40" name="矩形 39">
            <a:extLst>
              <a:ext uri="{FF2B5EF4-FFF2-40B4-BE49-F238E27FC236}">
                <a16:creationId xmlns:a16="http://schemas.microsoft.com/office/drawing/2014/main" id="{6B5270CB-D96E-4359-9CE9-A8C1EE5698B2}"/>
              </a:ext>
            </a:extLst>
          </p:cNvPr>
          <p:cNvSpPr/>
          <p:nvPr/>
        </p:nvSpPr>
        <p:spPr>
          <a:xfrm>
            <a:off x="5800016" y="5119656"/>
            <a:ext cx="5056350" cy="646331"/>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Note that the four tiling vertices stay fixed through to ensure the connectivity of tiles in the final tiling.</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89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8" grpId="0" animBg="1"/>
      <p:bldP spid="36" grpId="0"/>
      <p:bldP spid="39" grpId="0"/>
      <p:bldP spid="38" grpId="0" animBg="1"/>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4"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Tessellation Result</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mc:AlternateContent xmlns:mc="http://schemas.openxmlformats.org/markup-compatibility/2006" xmlns:a14="http://schemas.microsoft.com/office/drawing/2010/main">
        <mc:Choice Requires="a14">
          <p:sp>
            <p:nvSpPr>
              <p:cNvPr id="26" name="矩形 25"/>
              <p:cNvSpPr/>
              <p:nvPr/>
            </p:nvSpPr>
            <p:spPr>
              <a:xfrm>
                <a:off x="525672" y="4881765"/>
                <a:ext cx="11721983" cy="2134239"/>
              </a:xfrm>
              <a:prstGeom prst="rect">
                <a:avLst/>
              </a:prstGeom>
            </p:spPr>
            <p:txBody>
              <a:bodyPr wrap="square">
                <a:spAutoFit/>
              </a:bodyPr>
              <a:lstStyle/>
              <a:p>
                <a:pPr marL="342900" indent="-342900">
                  <a:lnSpc>
                    <a:spcPct val="120000"/>
                  </a:lnSpc>
                  <a:spcAft>
                    <a:spcPts val="1200"/>
                  </a:spcAft>
                  <a:buFont typeface="Wingdings" panose="05000000000000000000" pitchFamily="2" charset="2"/>
                  <a:buChar char="Ø"/>
                </a:pPr>
                <a:r>
                  <a:rPr lang="en-US" altLang="zh-CN" sz="2400" dirty="0">
                    <a:latin typeface="Calibri" panose="020F0502020204030204" pitchFamily="34" charset="0"/>
                    <a:cs typeface="Calibri" panose="020F0502020204030204" pitchFamily="34" charset="0"/>
                  </a:rPr>
                  <a:t>The top five dihedral tiling results for a given dove shape (left).</a:t>
                </a:r>
              </a:p>
              <a:p>
                <a:pPr marL="342900" indent="-342900">
                  <a:lnSpc>
                    <a:spcPct val="120000"/>
                  </a:lnSpc>
                  <a:spcAft>
                    <a:spcPts val="1200"/>
                  </a:spcAft>
                  <a:buFont typeface="Wingdings" panose="05000000000000000000" pitchFamily="2" charset="2"/>
                  <a:buChar char="Ø"/>
                </a:pPr>
                <a:r>
                  <a:rPr lang="en-US" altLang="zh-CN" sz="2400" dirty="0">
                    <a:latin typeface="Calibri" panose="020F0502020204030204" pitchFamily="34" charset="0"/>
                    <a:ea typeface="宋体" panose="02010600030101010101" pitchFamily="2" charset="-122"/>
                    <a:cs typeface="Calibri" panose="020F0502020204030204" pitchFamily="34" charset="0"/>
                  </a:rPr>
                  <a:t>The rightmost dog is a failure example though it minimizes </a:t>
                </a:r>
                <a14:m>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𝐸</m:t>
                        </m:r>
                      </m:e>
                      <m:sub>
                        <m:r>
                          <a:rPr lang="en-US" altLang="zh-CN" sz="2400" i="1">
                            <a:latin typeface="Cambria Math" panose="02040503050406030204" pitchFamily="18" charset="0"/>
                          </a:rPr>
                          <m:t>𝑠𝑖𝑚</m:t>
                        </m:r>
                      </m:sub>
                    </m:sSub>
                  </m:oMath>
                </a14:m>
                <a:r>
                  <a:rPr lang="en-US" altLang="zh-CN" sz="2400" dirty="0">
                    <a:latin typeface="Calibri" panose="020F0502020204030204" pitchFamily="34" charset="0"/>
                    <a:ea typeface="宋体" panose="02010600030101010101" pitchFamily="2" charset="-122"/>
                    <a:cs typeface="Calibri" panose="020F0502020204030204" pitchFamily="34" charset="0"/>
                  </a:rPr>
                  <a:t>. Cause the results are less meaningful due to large deformations in the simultaneous optimizations. </a:t>
                </a:r>
                <a:endParaRPr lang="zh-CN" altLang="en-US" sz="2400" baseline="50000" dirty="0">
                  <a:latin typeface="Calibri" panose="020F0502020204030204" pitchFamily="34" charset="0"/>
                  <a:cs typeface="Calibri" panose="020F0502020204030204" pitchFamily="34" charset="0"/>
                </a:endParaRPr>
              </a:p>
              <a:p>
                <a:pPr marL="342900" indent="-342900">
                  <a:lnSpc>
                    <a:spcPct val="120000"/>
                  </a:lnSpc>
                  <a:spcAft>
                    <a:spcPts val="1200"/>
                  </a:spcAft>
                  <a:buFont typeface="Wingdings" panose="05000000000000000000" pitchFamily="2" charset="2"/>
                  <a:buChar char="Ø"/>
                </a:pPr>
                <a:endParaRPr lang="en-US" altLang="zh-CN" sz="2400" dirty="0">
                  <a:latin typeface="Calibri" panose="020F0502020204030204" pitchFamily="34" charset="0"/>
                  <a:cs typeface="Calibri" panose="020F0502020204030204" pitchFamily="34" charset="0"/>
                </a:endParaRPr>
              </a:p>
            </p:txBody>
          </p:sp>
        </mc:Choice>
        <mc:Fallback xmlns="">
          <p:sp>
            <p:nvSpPr>
              <p:cNvPr id="26" name="矩形 25"/>
              <p:cNvSpPr>
                <a:spLocks noRot="1" noChangeAspect="1" noMove="1" noResize="1" noEditPoints="1" noAdjustHandles="1" noChangeArrowheads="1" noChangeShapeType="1" noTextEdit="1"/>
              </p:cNvSpPr>
              <p:nvPr/>
            </p:nvSpPr>
            <p:spPr>
              <a:xfrm>
                <a:off x="525672" y="4881765"/>
                <a:ext cx="11721983" cy="2134239"/>
              </a:xfrm>
              <a:prstGeom prst="rect">
                <a:avLst/>
              </a:prstGeom>
              <a:blipFill>
                <a:blip r:embed="rId3"/>
                <a:stretch>
                  <a:fillRect l="-676" t="-286" r="-728"/>
                </a:stretch>
              </a:blipFill>
            </p:spPr>
            <p:txBody>
              <a:bodyPr/>
              <a:lstStyle/>
              <a:p>
                <a:r>
                  <a:rPr lang="zh-CN" altLang="en-US">
                    <a:noFill/>
                  </a:rPr>
                  <a:t> </a:t>
                </a:r>
              </a:p>
            </p:txBody>
          </p:sp>
        </mc:Fallback>
      </mc:AlternateContent>
      <p:pic>
        <p:nvPicPr>
          <p:cNvPr id="29" name="图片 28">
            <a:extLst>
              <a:ext uri="{FF2B5EF4-FFF2-40B4-BE49-F238E27FC236}">
                <a16:creationId xmlns:a16="http://schemas.microsoft.com/office/drawing/2014/main" id="{D8692385-D674-4F43-B25F-A8E0382E9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083" y="2877378"/>
            <a:ext cx="1188299" cy="1825229"/>
          </a:xfrm>
          <a:prstGeom prst="rect">
            <a:avLst/>
          </a:prstGeom>
        </p:spPr>
      </p:pic>
      <p:pic>
        <p:nvPicPr>
          <p:cNvPr id="34" name="图片 33">
            <a:extLst>
              <a:ext uri="{FF2B5EF4-FFF2-40B4-BE49-F238E27FC236}">
                <a16:creationId xmlns:a16="http://schemas.microsoft.com/office/drawing/2014/main" id="{289E624B-DCF9-493C-896F-2315E955D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659" y="2535263"/>
            <a:ext cx="1190969" cy="1024232"/>
          </a:xfrm>
          <a:prstGeom prst="rect">
            <a:avLst/>
          </a:prstGeom>
        </p:spPr>
      </p:pic>
      <p:pic>
        <p:nvPicPr>
          <p:cNvPr id="35" name="图片 34">
            <a:extLst>
              <a:ext uri="{FF2B5EF4-FFF2-40B4-BE49-F238E27FC236}">
                <a16:creationId xmlns:a16="http://schemas.microsoft.com/office/drawing/2014/main" id="{25AD1BC0-51F4-4808-843B-DEF3B10791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8608" y="3212828"/>
            <a:ext cx="994114" cy="1367490"/>
          </a:xfrm>
          <a:prstGeom prst="rect">
            <a:avLst/>
          </a:prstGeom>
        </p:spPr>
      </p:pic>
      <p:pic>
        <p:nvPicPr>
          <p:cNvPr id="37" name="图片 36">
            <a:extLst>
              <a:ext uri="{FF2B5EF4-FFF2-40B4-BE49-F238E27FC236}">
                <a16:creationId xmlns:a16="http://schemas.microsoft.com/office/drawing/2014/main" id="{77F87DB2-F439-4095-B47D-9C033785F5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7147" y="3268507"/>
            <a:ext cx="1028168" cy="1332810"/>
          </a:xfrm>
          <a:prstGeom prst="rect">
            <a:avLst/>
          </a:prstGeom>
        </p:spPr>
      </p:pic>
      <p:pic>
        <p:nvPicPr>
          <p:cNvPr id="38" name="图片 37">
            <a:extLst>
              <a:ext uri="{FF2B5EF4-FFF2-40B4-BE49-F238E27FC236}">
                <a16:creationId xmlns:a16="http://schemas.microsoft.com/office/drawing/2014/main" id="{8C1DAA66-604F-47B8-89B3-E8321F05F6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8660" y="3333088"/>
            <a:ext cx="953765" cy="1242519"/>
          </a:xfrm>
          <a:prstGeom prst="rect">
            <a:avLst/>
          </a:prstGeom>
        </p:spPr>
      </p:pic>
      <p:pic>
        <p:nvPicPr>
          <p:cNvPr id="43" name="图片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0195" y="1049634"/>
            <a:ext cx="1677384" cy="1677384"/>
          </a:xfrm>
          <a:prstGeom prst="rect">
            <a:avLst/>
          </a:prstGeom>
        </p:spPr>
      </p:pic>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5047" y="1038004"/>
            <a:ext cx="1677386" cy="1681214"/>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35314" y="1054617"/>
            <a:ext cx="1673326" cy="1665720"/>
          </a:xfrm>
          <a:prstGeom prst="rect">
            <a:avLst/>
          </a:prstGeom>
        </p:spPr>
      </p:pic>
      <p:pic>
        <p:nvPicPr>
          <p:cNvPr id="46" name="图片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74567" y="1054617"/>
            <a:ext cx="1673328" cy="1673326"/>
          </a:xfrm>
          <a:prstGeom prst="rect">
            <a:avLst/>
          </a:prstGeom>
        </p:spPr>
      </p:pic>
      <p:pic>
        <p:nvPicPr>
          <p:cNvPr id="47" name="图片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46375" y="1047936"/>
            <a:ext cx="1675214" cy="1679082"/>
          </a:xfrm>
          <a:prstGeom prst="rect">
            <a:avLst/>
          </a:prstGeom>
        </p:spPr>
      </p:pic>
      <p:pic>
        <p:nvPicPr>
          <p:cNvPr id="25" name="图片 24"/>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8125" b="84875" l="27625" r="48031"/>
                    </a14:imgEffect>
                  </a14:imgLayer>
                </a14:imgProps>
              </a:ext>
              <a:ext uri="{28A0092B-C50C-407E-A947-70E740481C1C}">
                <a14:useLocalDpi xmlns:a14="http://schemas.microsoft.com/office/drawing/2010/main" val="0"/>
              </a:ext>
            </a:extLst>
          </a:blip>
          <a:srcRect l="28222" t="17972" r="52176" b="14735"/>
          <a:stretch/>
        </p:blipFill>
        <p:spPr>
          <a:xfrm rot="3750381">
            <a:off x="10590518" y="3414571"/>
            <a:ext cx="1490932" cy="1279562"/>
          </a:xfrm>
          <a:prstGeom prst="rect">
            <a:avLst/>
          </a:prstGeom>
        </p:spPr>
      </p:pic>
      <p:pic>
        <p:nvPicPr>
          <p:cNvPr id="27" name="图片 26"/>
          <p:cNvPicPr>
            <a:picLocks noChangeAspect="1"/>
          </p:cNvPicPr>
          <p:nvPr/>
        </p:nvPicPr>
        <p:blipFill rotWithShape="1">
          <a:blip r:embed="rId16" cstate="print">
            <a:extLst>
              <a:ext uri="{28A0092B-C50C-407E-A947-70E740481C1C}">
                <a14:useLocalDpi xmlns:a14="http://schemas.microsoft.com/office/drawing/2010/main" val="0"/>
              </a:ext>
            </a:extLst>
          </a:blip>
          <a:srcRect l="56482" t="57222"/>
          <a:stretch/>
        </p:blipFill>
        <p:spPr>
          <a:xfrm>
            <a:off x="10424315" y="1054617"/>
            <a:ext cx="1707251" cy="1678233"/>
          </a:xfrm>
          <a:prstGeom prst="rect">
            <a:avLst/>
          </a:prstGeom>
        </p:spPr>
      </p:pic>
      <p:pic>
        <p:nvPicPr>
          <p:cNvPr id="30" name="图片 29">
            <a:extLst>
              <a:ext uri="{FF2B5EF4-FFF2-40B4-BE49-F238E27FC236}">
                <a16:creationId xmlns:a16="http://schemas.microsoft.com/office/drawing/2014/main" id="{289E624B-DCF9-493C-896F-2315E955D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4506" y="3333088"/>
            <a:ext cx="1190969" cy="1024232"/>
          </a:xfrm>
          <a:prstGeom prst="rect">
            <a:avLst/>
          </a:prstGeom>
        </p:spPr>
      </p:pic>
      <p:sp>
        <p:nvSpPr>
          <p:cNvPr id="19" name="副标题 2">
            <a:extLst>
              <a:ext uri="{FF2B5EF4-FFF2-40B4-BE49-F238E27FC236}">
                <a16:creationId xmlns:a16="http://schemas.microsoft.com/office/drawing/2014/main" id="{97E00210-90B7-4F94-8E2B-90D71AC6203C}"/>
              </a:ext>
            </a:extLst>
          </p:cNvPr>
          <p:cNvSpPr txBox="1">
            <a:spLocks/>
          </p:cNvSpPr>
          <p:nvPr/>
        </p:nvSpPr>
        <p:spPr>
          <a:xfrm>
            <a:off x="-407123" y="1388980"/>
            <a:ext cx="2027318" cy="736778"/>
          </a:xfrm>
          <a:prstGeom prst="rect">
            <a:avLst/>
          </a:prstGeom>
        </p:spPr>
        <p:txBody>
          <a:bodyPr vert="horz"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dirty="0">
                <a:latin typeface="Calibri" panose="020F0502020204030204" pitchFamily="34" charset="0"/>
                <a:cs typeface="Calibri" panose="020F0502020204030204" pitchFamily="34" charset="0"/>
              </a:rPr>
              <a:t>Tessellation</a:t>
            </a:r>
            <a:r>
              <a:rPr lang="zh-CN" altLang="en-US" dirty="0">
                <a:latin typeface="Calibri" panose="020F0502020204030204" pitchFamily="34" charset="0"/>
                <a:cs typeface="Calibri" panose="020F0502020204030204" pitchFamily="34" charset="0"/>
              </a:rPr>
              <a:t> </a:t>
            </a:r>
            <a:endParaRPr lang="en-US" altLang="zh-CN" dirty="0">
              <a:latin typeface="Calibri" panose="020F0502020204030204" pitchFamily="34" charset="0"/>
              <a:cs typeface="Calibri" panose="020F0502020204030204" pitchFamily="34" charset="0"/>
            </a:endParaRPr>
          </a:p>
          <a:p>
            <a:pPr algn="r"/>
            <a:r>
              <a:rPr lang="en-US" altLang="zh-CN" dirty="0">
                <a:latin typeface="Calibri" panose="020F0502020204030204" pitchFamily="34" charset="0"/>
                <a:cs typeface="Calibri" panose="020F0502020204030204" pitchFamily="34" charset="0"/>
              </a:rPr>
              <a:t> results</a:t>
            </a:r>
          </a:p>
        </p:txBody>
      </p:sp>
      <p:sp>
        <p:nvSpPr>
          <p:cNvPr id="20" name="副标题 2">
            <a:extLst>
              <a:ext uri="{FF2B5EF4-FFF2-40B4-BE49-F238E27FC236}">
                <a16:creationId xmlns:a16="http://schemas.microsoft.com/office/drawing/2014/main" id="{9DE2EA18-CA1E-456C-BD29-B94D304925A7}"/>
              </a:ext>
            </a:extLst>
          </p:cNvPr>
          <p:cNvSpPr txBox="1">
            <a:spLocks/>
          </p:cNvSpPr>
          <p:nvPr/>
        </p:nvSpPr>
        <p:spPr>
          <a:xfrm>
            <a:off x="-336643" y="3653816"/>
            <a:ext cx="2027318" cy="736778"/>
          </a:xfrm>
          <a:prstGeom prst="rect">
            <a:avLst/>
          </a:prstGeom>
        </p:spPr>
        <p:txBody>
          <a:bodyPr vert="horz"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dirty="0">
                <a:latin typeface="Calibri" panose="020F0502020204030204" pitchFamily="34" charset="0"/>
                <a:cs typeface="Calibri" panose="020F0502020204030204" pitchFamily="34" charset="0"/>
              </a:rPr>
              <a:t>Different</a:t>
            </a:r>
          </a:p>
          <a:p>
            <a:pPr algn="r"/>
            <a:r>
              <a:rPr lang="en-US" altLang="zh-CN" dirty="0">
                <a:latin typeface="Calibri" panose="020F0502020204030204" pitchFamily="34" charset="0"/>
                <a:cs typeface="Calibri" panose="020F0502020204030204" pitchFamily="34" charset="0"/>
              </a:rPr>
              <a:t>S2</a:t>
            </a:r>
          </a:p>
        </p:txBody>
      </p:sp>
      <p:sp>
        <p:nvSpPr>
          <p:cNvPr id="5" name="日期占位符 4">
            <a:extLst>
              <a:ext uri="{FF2B5EF4-FFF2-40B4-BE49-F238E27FC236}">
                <a16:creationId xmlns:a16="http://schemas.microsoft.com/office/drawing/2014/main" id="{14E4870D-62B9-4BB0-9514-CFD2E8027709}"/>
              </a:ext>
            </a:extLst>
          </p:cNvPr>
          <p:cNvSpPr>
            <a:spLocks noGrp="1"/>
          </p:cNvSpPr>
          <p:nvPr>
            <p:ph type="dt" sz="half" idx="10"/>
          </p:nvPr>
        </p:nvSpPr>
        <p:spPr/>
        <p:txBody>
          <a:bodyPr/>
          <a:lstStyle/>
          <a:p>
            <a:fld id="{95F29E09-6EAF-4505-A94C-9F671DF6D886}"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6" name="页脚占位符 5">
            <a:extLst>
              <a:ext uri="{FF2B5EF4-FFF2-40B4-BE49-F238E27FC236}">
                <a16:creationId xmlns:a16="http://schemas.microsoft.com/office/drawing/2014/main" id="{8B82B8F1-84B7-4BAA-888E-7D41B56E4FE3}"/>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7" name="灯片编号占位符 6">
            <a:extLst>
              <a:ext uri="{FF2B5EF4-FFF2-40B4-BE49-F238E27FC236}">
                <a16:creationId xmlns:a16="http://schemas.microsoft.com/office/drawing/2014/main" id="{44484808-4D07-47CA-8C89-EDCA21B7EA8C}"/>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21</a:t>
            </a:fld>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482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0"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Tessellation Result</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22" name="矩形 21"/>
          <p:cNvSpPr/>
          <p:nvPr/>
        </p:nvSpPr>
        <p:spPr>
          <a:xfrm>
            <a:off x="409583" y="1191525"/>
            <a:ext cx="11721983" cy="505972"/>
          </a:xfrm>
          <a:prstGeom prst="rect">
            <a:avLst/>
          </a:prstGeom>
        </p:spPr>
        <p:txBody>
          <a:bodyPr wrap="square">
            <a:spAutoFit/>
          </a:bodyPr>
          <a:lstStyle/>
          <a:p>
            <a:pPr marL="342900" indent="-342900">
              <a:lnSpc>
                <a:spcPct val="120000"/>
              </a:lnSpc>
              <a:spcAft>
                <a:spcPts val="1200"/>
              </a:spcAft>
              <a:buFont typeface="Wingdings" panose="05000000000000000000" pitchFamily="2" charset="2"/>
              <a:buChar char="Ø"/>
            </a:pPr>
            <a:r>
              <a:rPr lang="en-US" altLang="zh-CN" sz="2400" dirty="0">
                <a:latin typeface="Calibri" panose="020F0502020204030204" pitchFamily="34" charset="0"/>
                <a:cs typeface="Calibri" panose="020F0502020204030204" pitchFamily="34" charset="0"/>
              </a:rPr>
              <a:t>Various dual-shape tiling patterns generated by our system:</a:t>
            </a:r>
          </a:p>
        </p:txBody>
      </p:sp>
      <p:grpSp>
        <p:nvGrpSpPr>
          <p:cNvPr id="2" name="组合 1"/>
          <p:cNvGrpSpPr/>
          <p:nvPr/>
        </p:nvGrpSpPr>
        <p:grpSpPr>
          <a:xfrm>
            <a:off x="80467" y="1866974"/>
            <a:ext cx="11990730" cy="4767511"/>
            <a:chOff x="326349" y="715406"/>
            <a:chExt cx="13801001" cy="5487274"/>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7072" y="3489086"/>
              <a:ext cx="2713594" cy="2713594"/>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4274" y="3489086"/>
              <a:ext cx="2716899" cy="2713594"/>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1964" y="3489086"/>
              <a:ext cx="2713594" cy="2713594"/>
            </a:xfrm>
            <a:prstGeom prst="rect">
              <a:avLst/>
            </a:prstGeom>
          </p:spPr>
        </p:pic>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349" y="3489086"/>
              <a:ext cx="2713594" cy="2713594"/>
            </a:xfrm>
            <a:prstGeom prst="rect">
              <a:avLst/>
            </a:prstGeom>
          </p:spPr>
        </p:pic>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280" y="715406"/>
              <a:ext cx="2713594" cy="2713594"/>
            </a:xfrm>
            <a:prstGeom prst="rect">
              <a:avLst/>
            </a:prstGeom>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7072" y="715406"/>
              <a:ext cx="2713594" cy="2713594"/>
            </a:xfrm>
            <a:prstGeom prst="rect">
              <a:avLst/>
            </a:prstGeom>
          </p:spPr>
        </p:pic>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7579" y="715406"/>
              <a:ext cx="2713594" cy="2713594"/>
            </a:xfrm>
            <a:prstGeom prst="rect">
              <a:avLst/>
            </a:prstGeom>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773" y="715406"/>
              <a:ext cx="2716907" cy="2713594"/>
            </a:xfrm>
            <a:prstGeom prst="rect">
              <a:avLst/>
            </a:prstGeom>
          </p:spPr>
        </p:pic>
        <p:pic>
          <p:nvPicPr>
            <p:cNvPr id="31" name="图片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16565" y="715406"/>
              <a:ext cx="2710785" cy="2710785"/>
            </a:xfrm>
            <a:prstGeom prst="rect">
              <a:avLst/>
            </a:prstGeom>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16573" y="3489086"/>
              <a:ext cx="2710777" cy="2710777"/>
            </a:xfrm>
            <a:prstGeom prst="rect">
              <a:avLst/>
            </a:prstGeom>
          </p:spPr>
        </p:pic>
      </p:grpSp>
      <p:sp>
        <p:nvSpPr>
          <p:cNvPr id="6" name="日期占位符 5">
            <a:extLst>
              <a:ext uri="{FF2B5EF4-FFF2-40B4-BE49-F238E27FC236}">
                <a16:creationId xmlns:a16="http://schemas.microsoft.com/office/drawing/2014/main" id="{6F550B9E-625B-47C9-893E-1768746AA2E0}"/>
              </a:ext>
            </a:extLst>
          </p:cNvPr>
          <p:cNvSpPr>
            <a:spLocks noGrp="1"/>
          </p:cNvSpPr>
          <p:nvPr>
            <p:ph type="dt" sz="half" idx="10"/>
          </p:nvPr>
        </p:nvSpPr>
        <p:spPr/>
        <p:txBody>
          <a:bodyPr/>
          <a:lstStyle/>
          <a:p>
            <a:fld id="{607208BB-098B-46DC-8D53-E64002512E25}"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7" name="页脚占位符 6">
            <a:extLst>
              <a:ext uri="{FF2B5EF4-FFF2-40B4-BE49-F238E27FC236}">
                <a16:creationId xmlns:a16="http://schemas.microsoft.com/office/drawing/2014/main" id="{A89E477A-9C2A-436A-AF0F-805C969D6251}"/>
              </a:ext>
            </a:extLst>
          </p:cNvPr>
          <p:cNvSpPr>
            <a:spLocks noGrp="1"/>
          </p:cNvSpPr>
          <p:nvPr>
            <p:ph type="ftr" sz="quarter" idx="11"/>
          </p:nvPr>
        </p:nvSpPr>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8" name="灯片编号占位符 7">
            <a:extLst>
              <a:ext uri="{FF2B5EF4-FFF2-40B4-BE49-F238E27FC236}">
                <a16:creationId xmlns:a16="http://schemas.microsoft.com/office/drawing/2014/main" id="{0037EAE5-ED2F-4E1F-AED6-3DBEB63EE00F}"/>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22</a:t>
            </a:fld>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017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副标题 2">
            <a:extLst>
              <a:ext uri="{FF2B5EF4-FFF2-40B4-BE49-F238E27FC236}">
                <a16:creationId xmlns:a16="http://schemas.microsoft.com/office/drawing/2014/main" id="{0EB49205-D561-47B2-A870-604433DF6C28}"/>
              </a:ext>
            </a:extLst>
          </p:cNvPr>
          <p:cNvSpPr txBox="1">
            <a:spLocks/>
          </p:cNvSpPr>
          <p:nvPr/>
        </p:nvSpPr>
        <p:spPr>
          <a:xfrm>
            <a:off x="161339" y="1367571"/>
            <a:ext cx="8743307" cy="5752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7" name="矩形 6"/>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9"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Comparison</a:t>
            </a:r>
          </a:p>
        </p:txBody>
      </p:sp>
      <p:pic>
        <p:nvPicPr>
          <p:cNvPr id="10" name="图片 9">
            <a:extLst>
              <a:ext uri="{FF2B5EF4-FFF2-40B4-BE49-F238E27FC236}">
                <a16:creationId xmlns:a16="http://schemas.microsoft.com/office/drawing/2014/main" id="{D878BB09-5AAD-42C5-AA15-4365E6E0BC0B}"/>
              </a:ext>
            </a:extLst>
          </p:cNvPr>
          <p:cNvPicPr>
            <a:picLocks noChangeAspect="1"/>
          </p:cNvPicPr>
          <p:nvPr/>
        </p:nvPicPr>
        <p:blipFill rotWithShape="1">
          <a:blip r:embed="rId3">
            <a:extLst>
              <a:ext uri="{28A0092B-C50C-407E-A947-70E740481C1C}">
                <a14:useLocalDpi xmlns:a14="http://schemas.microsoft.com/office/drawing/2010/main" val="0"/>
              </a:ext>
            </a:extLst>
          </a:blip>
          <a:srcRect t="23027" b="12624"/>
          <a:stretch/>
        </p:blipFill>
        <p:spPr>
          <a:xfrm>
            <a:off x="249607" y="1468336"/>
            <a:ext cx="5846393" cy="1440929"/>
          </a:xfrm>
          <a:prstGeom prst="rect">
            <a:avLst/>
          </a:prstGeom>
        </p:spPr>
      </p:pic>
      <p:pic>
        <p:nvPicPr>
          <p:cNvPr id="11" name="图片 10">
            <a:extLst>
              <a:ext uri="{FF2B5EF4-FFF2-40B4-BE49-F238E27FC236}">
                <a16:creationId xmlns:a16="http://schemas.microsoft.com/office/drawing/2014/main" id="{CC5C6AFD-82DF-4399-AE4B-F6408C20FB11}"/>
              </a:ext>
            </a:extLst>
          </p:cNvPr>
          <p:cNvPicPr>
            <a:picLocks noChangeAspect="1"/>
          </p:cNvPicPr>
          <p:nvPr/>
        </p:nvPicPr>
        <p:blipFill rotWithShape="1">
          <a:blip r:embed="rId4">
            <a:extLst>
              <a:ext uri="{28A0092B-C50C-407E-A947-70E740481C1C}">
                <a14:useLocalDpi xmlns:a14="http://schemas.microsoft.com/office/drawing/2010/main" val="0"/>
              </a:ext>
            </a:extLst>
          </a:blip>
          <a:srcRect l="1" t="31459" r="-2042" b="5107"/>
          <a:stretch/>
        </p:blipFill>
        <p:spPr>
          <a:xfrm>
            <a:off x="6184270" y="1458258"/>
            <a:ext cx="5965777" cy="1442381"/>
          </a:xfrm>
          <a:prstGeom prst="rect">
            <a:avLst/>
          </a:prstGeom>
        </p:spPr>
      </p:pic>
      <p:pic>
        <p:nvPicPr>
          <p:cNvPr id="12" name="图片 11">
            <a:extLst>
              <a:ext uri="{FF2B5EF4-FFF2-40B4-BE49-F238E27FC236}">
                <a16:creationId xmlns:a16="http://schemas.microsoft.com/office/drawing/2014/main" id="{E91F5B57-3D8C-4BBA-95C7-0FF6CF4EA7CD}"/>
              </a:ext>
            </a:extLst>
          </p:cNvPr>
          <p:cNvPicPr>
            <a:picLocks noChangeAspect="1"/>
          </p:cNvPicPr>
          <p:nvPr/>
        </p:nvPicPr>
        <p:blipFill rotWithShape="1">
          <a:blip r:embed="rId5">
            <a:extLst>
              <a:ext uri="{28A0092B-C50C-407E-A947-70E740481C1C}">
                <a14:useLocalDpi xmlns:a14="http://schemas.microsoft.com/office/drawing/2010/main" val="0"/>
              </a:ext>
            </a:extLst>
          </a:blip>
          <a:srcRect t="1" r="413" b="42926"/>
          <a:stretch/>
        </p:blipFill>
        <p:spPr>
          <a:xfrm>
            <a:off x="267732" y="3007668"/>
            <a:ext cx="5828268" cy="1557601"/>
          </a:xfrm>
          <a:prstGeom prst="rect">
            <a:avLst/>
          </a:prstGeom>
        </p:spPr>
      </p:pic>
      <p:pic>
        <p:nvPicPr>
          <p:cNvPr id="13" name="图片 12">
            <a:extLst>
              <a:ext uri="{FF2B5EF4-FFF2-40B4-BE49-F238E27FC236}">
                <a16:creationId xmlns:a16="http://schemas.microsoft.com/office/drawing/2014/main" id="{35AB8F5F-9AD7-429B-A3DD-02CB938916DB}"/>
              </a:ext>
            </a:extLst>
          </p:cNvPr>
          <p:cNvPicPr>
            <a:picLocks noChangeAspect="1"/>
          </p:cNvPicPr>
          <p:nvPr/>
        </p:nvPicPr>
        <p:blipFill rotWithShape="1">
          <a:blip r:embed="rId6">
            <a:extLst>
              <a:ext uri="{28A0092B-C50C-407E-A947-70E740481C1C}">
                <a14:useLocalDpi xmlns:a14="http://schemas.microsoft.com/office/drawing/2010/main" val="0"/>
              </a:ext>
            </a:extLst>
          </a:blip>
          <a:srcRect l="-2" t="35588" r="377" b="9946"/>
          <a:stretch/>
        </p:blipFill>
        <p:spPr>
          <a:xfrm>
            <a:off x="6184270" y="3006753"/>
            <a:ext cx="5837205" cy="1558516"/>
          </a:xfrm>
          <a:prstGeom prst="rect">
            <a:avLst/>
          </a:prstGeom>
        </p:spPr>
      </p:pic>
      <p:sp>
        <p:nvSpPr>
          <p:cNvPr id="14" name="矩形 13"/>
          <p:cNvSpPr/>
          <p:nvPr/>
        </p:nvSpPr>
        <p:spPr>
          <a:xfrm>
            <a:off x="8056448" y="1458258"/>
            <a:ext cx="1576551" cy="14423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7" name="矩形 16"/>
          <p:cNvSpPr/>
          <p:nvPr/>
        </p:nvSpPr>
        <p:spPr>
          <a:xfrm>
            <a:off x="7672821" y="3006753"/>
            <a:ext cx="1361089" cy="15585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2" name="矩形 21">
            <a:extLst>
              <a:ext uri="{FF2B5EF4-FFF2-40B4-BE49-F238E27FC236}">
                <a16:creationId xmlns:a16="http://schemas.microsoft.com/office/drawing/2014/main" id="{82110401-8FD8-4CB8-BAFA-8317F4A04593}"/>
              </a:ext>
            </a:extLst>
          </p:cNvPr>
          <p:cNvSpPr/>
          <p:nvPr/>
        </p:nvSpPr>
        <p:spPr>
          <a:xfrm>
            <a:off x="8428857" y="4793682"/>
            <a:ext cx="2408284" cy="461665"/>
          </a:xfrm>
          <a:prstGeom prst="rect">
            <a:avLst/>
          </a:prstGeom>
        </p:spPr>
        <p:txBody>
          <a:bodyPr wrap="square">
            <a:spAutoFit/>
          </a:bodyPr>
          <a:lstStyle/>
          <a:p>
            <a:r>
              <a:rPr lang="en-US" altLang="zh-CN" sz="2400" dirty="0">
                <a:latin typeface="Calibri" panose="020F0502020204030204" pitchFamily="34" charset="0"/>
                <a:cs typeface="Calibri" panose="020F0502020204030204" pitchFamily="34" charset="0"/>
              </a:rPr>
              <a:t>[</a:t>
            </a:r>
            <a:r>
              <a:rPr lang="en-US" altLang="zh-CN" sz="2400" dirty="0">
                <a:latin typeface="Calibri" panose="020F0502020204030204" pitchFamily="34" charset="0"/>
                <a:ea typeface="宋体" panose="02010600030101010101" pitchFamily="2" charset="-122"/>
                <a:cs typeface="Calibri" panose="020F0502020204030204" pitchFamily="34" charset="0"/>
              </a:rPr>
              <a:t>Our method</a:t>
            </a:r>
            <a:r>
              <a:rPr lang="en-US" altLang="zh-CN" sz="2400" dirty="0">
                <a:latin typeface="Calibri" panose="020F0502020204030204" pitchFamily="34" charset="0"/>
                <a:cs typeface="Calibri" panose="020F0502020204030204" pitchFamily="34" charset="0"/>
              </a:rPr>
              <a:t>]</a:t>
            </a:r>
            <a:endParaRPr lang="zh-CN" altLang="en-US" sz="2400" dirty="0">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E4570038-4E34-4912-9274-8D0C397998D0}"/>
              </a:ext>
            </a:extLst>
          </p:cNvPr>
          <p:cNvSpPr/>
          <p:nvPr/>
        </p:nvSpPr>
        <p:spPr>
          <a:xfrm>
            <a:off x="1988931" y="4793682"/>
            <a:ext cx="2558073"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Calibri" panose="020F0502020204030204" pitchFamily="34" charset="0"/>
                <a:ea typeface="微软雅黑" panose="020B0503020204020204" pitchFamily="34" charset="-122"/>
                <a:cs typeface="Calibri" panose="020F0502020204030204" pitchFamily="34" charset="0"/>
              </a:rPr>
              <a:t>[Lin et al. TVCG’18]</a:t>
            </a:r>
          </a:p>
        </p:txBody>
      </p:sp>
      <p:sp>
        <p:nvSpPr>
          <p:cNvPr id="2" name="矩形 1">
            <a:extLst>
              <a:ext uri="{FF2B5EF4-FFF2-40B4-BE49-F238E27FC236}">
                <a16:creationId xmlns:a16="http://schemas.microsoft.com/office/drawing/2014/main" id="{0633581C-6011-4AF8-BE0E-FB81AAC1E0FB}"/>
              </a:ext>
            </a:extLst>
          </p:cNvPr>
          <p:cNvSpPr/>
          <p:nvPr/>
        </p:nvSpPr>
        <p:spPr>
          <a:xfrm>
            <a:off x="522723" y="5637383"/>
            <a:ext cx="11323094" cy="1200329"/>
          </a:xfrm>
          <a:prstGeom prst="rect">
            <a:avLst/>
          </a:prstGeom>
        </p:spPr>
        <p:txBody>
          <a:bodyPr wrap="square">
            <a:spAutoFit/>
          </a:bodyPr>
          <a:lstStyle/>
          <a:p>
            <a:pPr marL="342900" indent="-342900" algn="just">
              <a:buFont typeface="Wingdings" panose="05000000000000000000" pitchFamily="2" charset="2"/>
              <a:buChar char="Ø"/>
            </a:pPr>
            <a:r>
              <a:rPr lang="en-US" altLang="zh-CN" sz="2400" dirty="0">
                <a:latin typeface="Calibri" panose="020F0502020204030204" pitchFamily="34" charset="0"/>
                <a:cs typeface="Calibri" panose="020F0502020204030204" pitchFamily="34" charset="0"/>
              </a:rPr>
              <a:t>Our method better preserves the </a:t>
            </a:r>
            <a:r>
              <a:rPr lang="en-US" altLang="zh-CN" sz="2400" dirty="0">
                <a:solidFill>
                  <a:srgbClr val="FF0000"/>
                </a:solidFill>
                <a:latin typeface="Calibri" panose="020F0502020204030204" pitchFamily="34" charset="0"/>
                <a:cs typeface="Calibri" panose="020F0502020204030204" pitchFamily="34" charset="0"/>
              </a:rPr>
              <a:t>contour geometry </a:t>
            </a:r>
            <a:r>
              <a:rPr lang="en-US" altLang="zh-CN" sz="2400" dirty="0">
                <a:latin typeface="Calibri" panose="020F0502020204030204" pitchFamily="34" charset="0"/>
                <a:cs typeface="Calibri" panose="020F0502020204030204" pitchFamily="34" charset="0"/>
              </a:rPr>
              <a:t>and thus the </a:t>
            </a:r>
            <a:r>
              <a:rPr lang="en-US" altLang="zh-CN" sz="2400" dirty="0">
                <a:solidFill>
                  <a:srgbClr val="FF0000"/>
                </a:solidFill>
                <a:latin typeface="Calibri" panose="020F0502020204030204" pitchFamily="34" charset="0"/>
                <a:cs typeface="Calibri" panose="020F0502020204030204" pitchFamily="34" charset="0"/>
              </a:rPr>
              <a:t>shape visual appearance and quality</a:t>
            </a:r>
            <a:r>
              <a:rPr lang="en-US" altLang="zh-CN" sz="2400" dirty="0">
                <a:latin typeface="Calibri" panose="020F0502020204030204" pitchFamily="34" charset="0"/>
                <a:cs typeface="Calibri" panose="020F0502020204030204" pitchFamily="34" charset="0"/>
              </a:rPr>
              <a:t>, especially in the black frame where the two shapes are coexist in the middle.</a:t>
            </a:r>
            <a:endParaRPr lang="zh-CN" altLang="en-US" sz="2400" dirty="0">
              <a:latin typeface="Calibri" panose="020F0502020204030204" pitchFamily="34" charset="0"/>
              <a:cs typeface="Calibri" panose="020F0502020204030204" pitchFamily="34" charset="0"/>
            </a:endParaRPr>
          </a:p>
        </p:txBody>
      </p:sp>
      <p:sp>
        <p:nvSpPr>
          <p:cNvPr id="18" name="矩形 17">
            <a:extLst>
              <a:ext uri="{FF2B5EF4-FFF2-40B4-BE49-F238E27FC236}">
                <a16:creationId xmlns:a16="http://schemas.microsoft.com/office/drawing/2014/main" id="{8F0DE83C-5C54-48E3-BFD6-4C45440D876C}"/>
              </a:ext>
            </a:extLst>
          </p:cNvPr>
          <p:cNvSpPr/>
          <p:nvPr/>
        </p:nvSpPr>
        <p:spPr>
          <a:xfrm>
            <a:off x="1961407" y="1458258"/>
            <a:ext cx="1410443" cy="14423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4" name="矩形 23">
            <a:extLst>
              <a:ext uri="{FF2B5EF4-FFF2-40B4-BE49-F238E27FC236}">
                <a16:creationId xmlns:a16="http://schemas.microsoft.com/office/drawing/2014/main" id="{DE8B0854-9587-4CF4-B7DF-40058F16E762}"/>
              </a:ext>
            </a:extLst>
          </p:cNvPr>
          <p:cNvSpPr/>
          <p:nvPr/>
        </p:nvSpPr>
        <p:spPr>
          <a:xfrm>
            <a:off x="1905000" y="3015573"/>
            <a:ext cx="1466850" cy="15585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 name="日期占位符 5">
            <a:extLst>
              <a:ext uri="{FF2B5EF4-FFF2-40B4-BE49-F238E27FC236}">
                <a16:creationId xmlns:a16="http://schemas.microsoft.com/office/drawing/2014/main" id="{B592B015-33FE-4CE9-80D0-8FD0302D7816}"/>
              </a:ext>
            </a:extLst>
          </p:cNvPr>
          <p:cNvSpPr>
            <a:spLocks noGrp="1"/>
          </p:cNvSpPr>
          <p:nvPr>
            <p:ph type="dt" sz="half" idx="10"/>
          </p:nvPr>
        </p:nvSpPr>
        <p:spPr/>
        <p:txBody>
          <a:bodyPr/>
          <a:lstStyle/>
          <a:p>
            <a:fld id="{71A59A84-AC59-4A67-A063-B36AA70D894C}"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8" name="页脚占位符 7">
            <a:extLst>
              <a:ext uri="{FF2B5EF4-FFF2-40B4-BE49-F238E27FC236}">
                <a16:creationId xmlns:a16="http://schemas.microsoft.com/office/drawing/2014/main" id="{5E86E94F-F49D-4A33-97EC-1C2FE58C5A7C}"/>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6" name="灯片编号占位符 15">
            <a:extLst>
              <a:ext uri="{FF2B5EF4-FFF2-40B4-BE49-F238E27FC236}">
                <a16:creationId xmlns:a16="http://schemas.microsoft.com/office/drawing/2014/main" id="{107F831E-5D90-4BF4-BFC6-7E5D8A97B771}"/>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23</a:t>
            </a:fld>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972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 grpId="0"/>
      <p:bldP spid="18"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6"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Pipeline</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graphicFrame>
        <p:nvGraphicFramePr>
          <p:cNvPr id="11" name="对象 10">
            <a:extLst>
              <a:ext uri="{FF2B5EF4-FFF2-40B4-BE49-F238E27FC236}">
                <a16:creationId xmlns:a16="http://schemas.microsoft.com/office/drawing/2014/main" id="{CEFF5DC4-92E2-4FE2-B0FE-8E55E517615E}"/>
              </a:ext>
            </a:extLst>
          </p:cNvPr>
          <p:cNvGraphicFramePr>
            <a:graphicFrameLocks noChangeAspect="1"/>
          </p:cNvGraphicFramePr>
          <p:nvPr>
            <p:extLst>
              <p:ext uri="{D42A27DB-BD31-4B8C-83A1-F6EECF244321}">
                <p14:modId xmlns:p14="http://schemas.microsoft.com/office/powerpoint/2010/main" val="3700524433"/>
              </p:ext>
            </p:extLst>
          </p:nvPr>
        </p:nvGraphicFramePr>
        <p:xfrm>
          <a:off x="837669" y="1050674"/>
          <a:ext cx="1004716" cy="930817"/>
        </p:xfrm>
        <a:graphic>
          <a:graphicData uri="http://schemas.openxmlformats.org/presentationml/2006/ole">
            <mc:AlternateContent xmlns:mc="http://schemas.openxmlformats.org/markup-compatibility/2006">
              <mc:Choice xmlns:v="urn:schemas-microsoft-com:vml" Requires="v">
                <p:oleObj spid="_x0000_s32898" name="Artwork" r:id="rId4" imgW="5783400" imgH="4966560" progId="Adobe.Illustrator.22">
                  <p:embed/>
                </p:oleObj>
              </mc:Choice>
              <mc:Fallback>
                <p:oleObj name="Artwork" r:id="rId4" imgW="5783400" imgH="4966560" progId="Adobe.Illustrator.22">
                  <p:embed/>
                  <p:pic>
                    <p:nvPicPr>
                      <p:cNvPr id="11" name="对象 10">
                        <a:extLst>
                          <a:ext uri="{FF2B5EF4-FFF2-40B4-BE49-F238E27FC236}">
                            <a16:creationId xmlns:a16="http://schemas.microsoft.com/office/drawing/2014/main" id="{CEFF5DC4-92E2-4FE2-B0FE-8E55E517615E}"/>
                          </a:ext>
                        </a:extLst>
                      </p:cNvPr>
                      <p:cNvPicPr/>
                      <p:nvPr/>
                    </p:nvPicPr>
                    <p:blipFill>
                      <a:blip r:embed="rId5"/>
                      <a:stretch>
                        <a:fillRect/>
                      </a:stretch>
                    </p:blipFill>
                    <p:spPr>
                      <a:xfrm>
                        <a:off x="837669" y="1050674"/>
                        <a:ext cx="1004716" cy="930817"/>
                      </a:xfrm>
                      <a:prstGeom prst="rect">
                        <a:avLst/>
                      </a:prstGeom>
                    </p:spPr>
                  </p:pic>
                </p:oleObj>
              </mc:Fallback>
            </mc:AlternateContent>
          </a:graphicData>
        </a:graphic>
      </p:graphicFrame>
      <p:graphicFrame>
        <p:nvGraphicFramePr>
          <p:cNvPr id="192" name="对象 191">
            <a:extLst>
              <a:ext uri="{FF2B5EF4-FFF2-40B4-BE49-F238E27FC236}">
                <a16:creationId xmlns:a16="http://schemas.microsoft.com/office/drawing/2014/main" id="{A775692F-C7EC-45CD-B3AD-69C9B84A7B9B}"/>
              </a:ext>
            </a:extLst>
          </p:cNvPr>
          <p:cNvGraphicFramePr>
            <a:graphicFrameLocks noChangeAspect="1"/>
          </p:cNvGraphicFramePr>
          <p:nvPr>
            <p:extLst>
              <p:ext uri="{D42A27DB-BD31-4B8C-83A1-F6EECF244321}">
                <p14:modId xmlns:p14="http://schemas.microsoft.com/office/powerpoint/2010/main" val="1330446218"/>
              </p:ext>
            </p:extLst>
          </p:nvPr>
        </p:nvGraphicFramePr>
        <p:xfrm>
          <a:off x="1140365" y="3682784"/>
          <a:ext cx="1730607" cy="1833045"/>
        </p:xfrm>
        <a:graphic>
          <a:graphicData uri="http://schemas.openxmlformats.org/presentationml/2006/ole">
            <mc:AlternateContent xmlns:mc="http://schemas.openxmlformats.org/markup-compatibility/2006">
              <mc:Choice xmlns:v="urn:schemas-microsoft-com:vml" Requires="v">
                <p:oleObj spid="_x0000_s32899" name="Artwork" r:id="rId6" imgW="8465040" imgH="8312760" progId="Adobe.Illustrator.22">
                  <p:embed/>
                </p:oleObj>
              </mc:Choice>
              <mc:Fallback>
                <p:oleObj name="Artwork" r:id="rId6" imgW="8465040" imgH="8312760" progId="Adobe.Illustrator.22">
                  <p:embed/>
                  <p:pic>
                    <p:nvPicPr>
                      <p:cNvPr id="192" name="对象 191">
                        <a:extLst>
                          <a:ext uri="{FF2B5EF4-FFF2-40B4-BE49-F238E27FC236}">
                            <a16:creationId xmlns:a16="http://schemas.microsoft.com/office/drawing/2014/main" id="{A775692F-C7EC-45CD-B3AD-69C9B84A7B9B}"/>
                          </a:ext>
                        </a:extLst>
                      </p:cNvPr>
                      <p:cNvPicPr/>
                      <p:nvPr/>
                    </p:nvPicPr>
                    <p:blipFill>
                      <a:blip r:embed="rId7"/>
                      <a:stretch>
                        <a:fillRect/>
                      </a:stretch>
                    </p:blipFill>
                    <p:spPr>
                      <a:xfrm>
                        <a:off x="1140365" y="3682784"/>
                        <a:ext cx="1730607" cy="1833045"/>
                      </a:xfrm>
                      <a:prstGeom prst="rect">
                        <a:avLst/>
                      </a:prstGeom>
                    </p:spPr>
                  </p:pic>
                </p:oleObj>
              </mc:Fallback>
            </mc:AlternateContent>
          </a:graphicData>
        </a:graphic>
      </p:graphicFrame>
      <p:graphicFrame>
        <p:nvGraphicFramePr>
          <p:cNvPr id="220" name="对象 219">
            <a:extLst>
              <a:ext uri="{FF2B5EF4-FFF2-40B4-BE49-F238E27FC236}">
                <a16:creationId xmlns:a16="http://schemas.microsoft.com/office/drawing/2014/main" id="{D30CBE12-8BF0-4CC9-A7A3-8741C205BA3C}"/>
              </a:ext>
            </a:extLst>
          </p:cNvPr>
          <p:cNvGraphicFramePr>
            <a:graphicFrameLocks noChangeAspect="1"/>
          </p:cNvGraphicFramePr>
          <p:nvPr>
            <p:extLst>
              <p:ext uri="{D42A27DB-BD31-4B8C-83A1-F6EECF244321}">
                <p14:modId xmlns:p14="http://schemas.microsoft.com/office/powerpoint/2010/main" val="397661225"/>
              </p:ext>
            </p:extLst>
          </p:nvPr>
        </p:nvGraphicFramePr>
        <p:xfrm>
          <a:off x="3673942" y="1111393"/>
          <a:ext cx="872658" cy="940190"/>
        </p:xfrm>
        <a:graphic>
          <a:graphicData uri="http://schemas.openxmlformats.org/presentationml/2006/ole">
            <mc:AlternateContent xmlns:mc="http://schemas.openxmlformats.org/markup-compatibility/2006">
              <mc:Choice xmlns:v="urn:schemas-microsoft-com:vml" Requires="v">
                <p:oleObj spid="_x0000_s32900" name="Artwork" r:id="rId8" imgW="7348680" imgH="7340400" progId="Adobe.Illustrator.22">
                  <p:embed/>
                </p:oleObj>
              </mc:Choice>
              <mc:Fallback>
                <p:oleObj name="Artwork" r:id="rId8" imgW="7348680" imgH="7340400" progId="Adobe.Illustrator.22">
                  <p:embed/>
                  <p:pic>
                    <p:nvPicPr>
                      <p:cNvPr id="220" name="对象 219">
                        <a:extLst>
                          <a:ext uri="{FF2B5EF4-FFF2-40B4-BE49-F238E27FC236}">
                            <a16:creationId xmlns:a16="http://schemas.microsoft.com/office/drawing/2014/main" id="{D30CBE12-8BF0-4CC9-A7A3-8741C205BA3C}"/>
                          </a:ext>
                        </a:extLst>
                      </p:cNvPr>
                      <p:cNvPicPr/>
                      <p:nvPr/>
                    </p:nvPicPr>
                    <p:blipFill>
                      <a:blip r:embed="rId9"/>
                      <a:stretch>
                        <a:fillRect/>
                      </a:stretch>
                    </p:blipFill>
                    <p:spPr>
                      <a:xfrm>
                        <a:off x="3673942" y="1111393"/>
                        <a:ext cx="872658" cy="940190"/>
                      </a:xfrm>
                      <a:prstGeom prst="rect">
                        <a:avLst/>
                      </a:prstGeom>
                    </p:spPr>
                  </p:pic>
                </p:oleObj>
              </mc:Fallback>
            </mc:AlternateContent>
          </a:graphicData>
        </a:graphic>
      </p:graphicFrame>
      <p:sp>
        <p:nvSpPr>
          <p:cNvPr id="226" name="箭头: 右 225">
            <a:extLst>
              <a:ext uri="{FF2B5EF4-FFF2-40B4-BE49-F238E27FC236}">
                <a16:creationId xmlns:a16="http://schemas.microsoft.com/office/drawing/2014/main" id="{8A9CB7B4-D19A-4C79-896F-C43A8BED406C}"/>
              </a:ext>
            </a:extLst>
          </p:cNvPr>
          <p:cNvSpPr/>
          <p:nvPr/>
        </p:nvSpPr>
        <p:spPr>
          <a:xfrm>
            <a:off x="4444014" y="1481763"/>
            <a:ext cx="116032" cy="120318"/>
          </a:xfrm>
          <a:prstGeom prst="rightArrow">
            <a:avLst/>
          </a:prstGeom>
          <a:solidFill>
            <a:schemeClr val="accent1"/>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227" name="箭头: 右 226">
            <a:extLst>
              <a:ext uri="{FF2B5EF4-FFF2-40B4-BE49-F238E27FC236}">
                <a16:creationId xmlns:a16="http://schemas.microsoft.com/office/drawing/2014/main" id="{04218AB2-8F8C-4EED-9E7F-8BD5CC1530E5}"/>
              </a:ext>
            </a:extLst>
          </p:cNvPr>
          <p:cNvSpPr/>
          <p:nvPr/>
        </p:nvSpPr>
        <p:spPr>
          <a:xfrm>
            <a:off x="4448651" y="2585263"/>
            <a:ext cx="116032" cy="120318"/>
          </a:xfrm>
          <a:prstGeom prst="rightArrow">
            <a:avLst/>
          </a:prstGeom>
          <a:solidFill>
            <a:schemeClr val="accent1"/>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grpSp>
        <p:nvGrpSpPr>
          <p:cNvPr id="2" name="组合 1">
            <a:extLst>
              <a:ext uri="{FF2B5EF4-FFF2-40B4-BE49-F238E27FC236}">
                <a16:creationId xmlns:a16="http://schemas.microsoft.com/office/drawing/2014/main" id="{5D891C70-D51E-4008-984F-F9E52441482D}"/>
              </a:ext>
            </a:extLst>
          </p:cNvPr>
          <p:cNvGrpSpPr/>
          <p:nvPr/>
        </p:nvGrpSpPr>
        <p:grpSpPr>
          <a:xfrm>
            <a:off x="778527" y="1936930"/>
            <a:ext cx="1103507" cy="985571"/>
            <a:chOff x="167958" y="2082905"/>
            <a:chExt cx="1178664" cy="1052695"/>
          </a:xfrm>
        </p:grpSpPr>
        <p:graphicFrame>
          <p:nvGraphicFramePr>
            <p:cNvPr id="6" name="对象 5">
              <a:extLst>
                <a:ext uri="{FF2B5EF4-FFF2-40B4-BE49-F238E27FC236}">
                  <a16:creationId xmlns:a16="http://schemas.microsoft.com/office/drawing/2014/main" id="{53F634B6-B29E-4350-99BE-8486DBA686C9}"/>
                </a:ext>
              </a:extLst>
            </p:cNvPr>
            <p:cNvGraphicFramePr>
              <a:graphicFrameLocks noChangeAspect="1"/>
            </p:cNvGraphicFramePr>
            <p:nvPr/>
          </p:nvGraphicFramePr>
          <p:xfrm>
            <a:off x="167958" y="2082905"/>
            <a:ext cx="1178664" cy="1052695"/>
          </p:xfrm>
          <a:graphic>
            <a:graphicData uri="http://schemas.openxmlformats.org/presentationml/2006/ole">
              <mc:AlternateContent xmlns:mc="http://schemas.openxmlformats.org/markup-compatibility/2006">
                <mc:Choice xmlns:v="urn:schemas-microsoft-com:vml" Requires="v">
                  <p:oleObj spid="_x0000_s32901" name="Artwork" r:id="rId10" imgW="8532000" imgH="7063920" progId="Adobe.Illustrator.22">
                    <p:embed/>
                  </p:oleObj>
                </mc:Choice>
                <mc:Fallback>
                  <p:oleObj name="Artwork" r:id="rId10" imgW="8532000" imgH="7063920" progId="Adobe.Illustrator.22">
                    <p:embed/>
                    <p:pic>
                      <p:nvPicPr>
                        <p:cNvPr id="6" name="对象 5">
                          <a:extLst>
                            <a:ext uri="{FF2B5EF4-FFF2-40B4-BE49-F238E27FC236}">
                              <a16:creationId xmlns:a16="http://schemas.microsoft.com/office/drawing/2014/main" id="{53F634B6-B29E-4350-99BE-8486DBA686C9}"/>
                            </a:ext>
                          </a:extLst>
                        </p:cNvPr>
                        <p:cNvPicPr/>
                        <p:nvPr/>
                      </p:nvPicPr>
                      <p:blipFill>
                        <a:blip r:embed="rId11"/>
                        <a:stretch>
                          <a:fillRect/>
                        </a:stretch>
                      </p:blipFill>
                      <p:spPr>
                        <a:xfrm>
                          <a:off x="167958" y="2082905"/>
                          <a:ext cx="1178664" cy="1052695"/>
                        </a:xfrm>
                        <a:prstGeom prst="rect">
                          <a:avLst/>
                        </a:prstGeom>
                      </p:spPr>
                    </p:pic>
                  </p:oleObj>
                </mc:Fallback>
              </mc:AlternateContent>
            </a:graphicData>
          </a:graphic>
        </p:graphicFrame>
        <p:cxnSp>
          <p:nvCxnSpPr>
            <p:cNvPr id="229" name="直接连接符 228">
              <a:extLst>
                <a:ext uri="{FF2B5EF4-FFF2-40B4-BE49-F238E27FC236}">
                  <a16:creationId xmlns:a16="http://schemas.microsoft.com/office/drawing/2014/main" id="{DD3C5402-C41F-42B1-BDCE-AEF8EA967824}"/>
                </a:ext>
              </a:extLst>
            </p:cNvPr>
            <p:cNvCxnSpPr/>
            <p:nvPr/>
          </p:nvCxnSpPr>
          <p:spPr>
            <a:xfrm flipH="1">
              <a:off x="251728" y="2153237"/>
              <a:ext cx="794251" cy="661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0" name="直接连接符 229">
              <a:extLst>
                <a:ext uri="{FF2B5EF4-FFF2-40B4-BE49-F238E27FC236}">
                  <a16:creationId xmlns:a16="http://schemas.microsoft.com/office/drawing/2014/main" id="{39E38BCE-825F-46AD-86A6-BC96C1D41A54}"/>
                </a:ext>
              </a:extLst>
            </p:cNvPr>
            <p:cNvCxnSpPr>
              <a:cxnSpLocks/>
            </p:cNvCxnSpPr>
            <p:nvPr/>
          </p:nvCxnSpPr>
          <p:spPr>
            <a:xfrm flipH="1">
              <a:off x="1032116" y="2580612"/>
              <a:ext cx="148505" cy="4881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3" name="直接连接符 232">
              <a:extLst>
                <a:ext uri="{FF2B5EF4-FFF2-40B4-BE49-F238E27FC236}">
                  <a16:creationId xmlns:a16="http://schemas.microsoft.com/office/drawing/2014/main" id="{56F8A7A0-4482-44DF-AE58-4ADCFE8FFC05}"/>
                </a:ext>
              </a:extLst>
            </p:cNvPr>
            <p:cNvCxnSpPr>
              <a:cxnSpLocks/>
            </p:cNvCxnSpPr>
            <p:nvPr/>
          </p:nvCxnSpPr>
          <p:spPr>
            <a:xfrm>
              <a:off x="246179" y="2814348"/>
              <a:ext cx="794360" cy="2529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7" name="直接连接符 236">
              <a:extLst>
                <a:ext uri="{FF2B5EF4-FFF2-40B4-BE49-F238E27FC236}">
                  <a16:creationId xmlns:a16="http://schemas.microsoft.com/office/drawing/2014/main" id="{377B2A43-3BCA-4E63-94E5-304C06D3FBA2}"/>
                </a:ext>
              </a:extLst>
            </p:cNvPr>
            <p:cNvCxnSpPr>
              <a:cxnSpLocks/>
            </p:cNvCxnSpPr>
            <p:nvPr/>
          </p:nvCxnSpPr>
          <p:spPr>
            <a:xfrm>
              <a:off x="1041664" y="2151770"/>
              <a:ext cx="137598" cy="433243"/>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40" name="直接连接符 239">
            <a:extLst>
              <a:ext uri="{FF2B5EF4-FFF2-40B4-BE49-F238E27FC236}">
                <a16:creationId xmlns:a16="http://schemas.microsoft.com/office/drawing/2014/main" id="{6C9BB402-ABE1-4301-B8D1-45BFEE5BCE57}"/>
              </a:ext>
            </a:extLst>
          </p:cNvPr>
          <p:cNvCxnSpPr/>
          <p:nvPr/>
        </p:nvCxnSpPr>
        <p:spPr>
          <a:xfrm flipH="1">
            <a:off x="1159525" y="3722608"/>
            <a:ext cx="671790" cy="5591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1" name="直接连接符 240">
            <a:extLst>
              <a:ext uri="{FF2B5EF4-FFF2-40B4-BE49-F238E27FC236}">
                <a16:creationId xmlns:a16="http://schemas.microsoft.com/office/drawing/2014/main" id="{01D7FEDA-D234-4399-93D3-045F1E19EA95}"/>
              </a:ext>
            </a:extLst>
          </p:cNvPr>
          <p:cNvCxnSpPr>
            <a:cxnSpLocks/>
          </p:cNvCxnSpPr>
          <p:nvPr/>
        </p:nvCxnSpPr>
        <p:spPr>
          <a:xfrm flipH="1">
            <a:off x="1819589" y="4084089"/>
            <a:ext cx="125608" cy="412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2" name="直接连接符 241">
            <a:extLst>
              <a:ext uri="{FF2B5EF4-FFF2-40B4-BE49-F238E27FC236}">
                <a16:creationId xmlns:a16="http://schemas.microsoft.com/office/drawing/2014/main" id="{9C0B70E7-1D67-4248-BBC1-61A2DF3D9841}"/>
              </a:ext>
            </a:extLst>
          </p:cNvPr>
          <p:cNvCxnSpPr>
            <a:cxnSpLocks/>
          </p:cNvCxnSpPr>
          <p:nvPr/>
        </p:nvCxnSpPr>
        <p:spPr>
          <a:xfrm>
            <a:off x="1154831" y="4281785"/>
            <a:ext cx="671882" cy="2139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AE75580F-A322-4447-84D9-5200BC0CA944}"/>
              </a:ext>
            </a:extLst>
          </p:cNvPr>
          <p:cNvCxnSpPr>
            <a:cxnSpLocks/>
          </p:cNvCxnSpPr>
          <p:nvPr/>
        </p:nvCxnSpPr>
        <p:spPr>
          <a:xfrm>
            <a:off x="1827664" y="3721368"/>
            <a:ext cx="116382" cy="3664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4" name="直接连接符 243">
            <a:extLst>
              <a:ext uri="{FF2B5EF4-FFF2-40B4-BE49-F238E27FC236}">
                <a16:creationId xmlns:a16="http://schemas.microsoft.com/office/drawing/2014/main" id="{0D12A602-C644-4515-9F0B-FEA526B6B90F}"/>
              </a:ext>
            </a:extLst>
          </p:cNvPr>
          <p:cNvCxnSpPr/>
          <p:nvPr/>
        </p:nvCxnSpPr>
        <p:spPr>
          <a:xfrm flipH="1">
            <a:off x="1144917" y="4498836"/>
            <a:ext cx="671790" cy="5591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5" name="直接连接符 244">
            <a:extLst>
              <a:ext uri="{FF2B5EF4-FFF2-40B4-BE49-F238E27FC236}">
                <a16:creationId xmlns:a16="http://schemas.microsoft.com/office/drawing/2014/main" id="{B0239F70-567C-44D9-9436-E3672D7B662D}"/>
              </a:ext>
            </a:extLst>
          </p:cNvPr>
          <p:cNvCxnSpPr>
            <a:cxnSpLocks/>
          </p:cNvCxnSpPr>
          <p:nvPr/>
        </p:nvCxnSpPr>
        <p:spPr>
          <a:xfrm flipH="1">
            <a:off x="1804980" y="4860316"/>
            <a:ext cx="125608" cy="412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6" name="直接连接符 245">
            <a:extLst>
              <a:ext uri="{FF2B5EF4-FFF2-40B4-BE49-F238E27FC236}">
                <a16:creationId xmlns:a16="http://schemas.microsoft.com/office/drawing/2014/main" id="{8B0E575A-120E-43C6-9301-2BB4F235C426}"/>
              </a:ext>
            </a:extLst>
          </p:cNvPr>
          <p:cNvCxnSpPr>
            <a:cxnSpLocks/>
          </p:cNvCxnSpPr>
          <p:nvPr/>
        </p:nvCxnSpPr>
        <p:spPr>
          <a:xfrm>
            <a:off x="1140224" y="5058014"/>
            <a:ext cx="671882" cy="2139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7" name="直接连接符 246">
            <a:extLst>
              <a:ext uri="{FF2B5EF4-FFF2-40B4-BE49-F238E27FC236}">
                <a16:creationId xmlns:a16="http://schemas.microsoft.com/office/drawing/2014/main" id="{5368892D-A64F-4D0D-B988-3C95308397AF}"/>
              </a:ext>
            </a:extLst>
          </p:cNvPr>
          <p:cNvCxnSpPr>
            <a:cxnSpLocks/>
          </p:cNvCxnSpPr>
          <p:nvPr/>
        </p:nvCxnSpPr>
        <p:spPr>
          <a:xfrm>
            <a:off x="1813056" y="4497596"/>
            <a:ext cx="116382" cy="3664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8" name="直接连接符 247">
            <a:extLst>
              <a:ext uri="{FF2B5EF4-FFF2-40B4-BE49-F238E27FC236}">
                <a16:creationId xmlns:a16="http://schemas.microsoft.com/office/drawing/2014/main" id="{5A0F6E7E-17C7-4A83-B2C3-2F9FC7C14792}"/>
              </a:ext>
            </a:extLst>
          </p:cNvPr>
          <p:cNvCxnSpPr>
            <a:cxnSpLocks/>
          </p:cNvCxnSpPr>
          <p:nvPr/>
        </p:nvCxnSpPr>
        <p:spPr>
          <a:xfrm flipH="1" flipV="1">
            <a:off x="1946920" y="4087810"/>
            <a:ext cx="656936" cy="581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9" name="直接连接符 248">
            <a:extLst>
              <a:ext uri="{FF2B5EF4-FFF2-40B4-BE49-F238E27FC236}">
                <a16:creationId xmlns:a16="http://schemas.microsoft.com/office/drawing/2014/main" id="{C2F74EFC-2D65-4BCB-9ED3-07977E9EC533}"/>
              </a:ext>
            </a:extLst>
          </p:cNvPr>
          <p:cNvCxnSpPr>
            <a:cxnSpLocks/>
          </p:cNvCxnSpPr>
          <p:nvPr/>
        </p:nvCxnSpPr>
        <p:spPr>
          <a:xfrm flipH="1" flipV="1">
            <a:off x="2618464" y="3892808"/>
            <a:ext cx="108901" cy="4154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0" name="直接连接符 249">
            <a:extLst>
              <a:ext uri="{FF2B5EF4-FFF2-40B4-BE49-F238E27FC236}">
                <a16:creationId xmlns:a16="http://schemas.microsoft.com/office/drawing/2014/main" id="{6204E73C-6756-455D-84C1-616D03CA821F}"/>
              </a:ext>
            </a:extLst>
          </p:cNvPr>
          <p:cNvCxnSpPr>
            <a:cxnSpLocks/>
          </p:cNvCxnSpPr>
          <p:nvPr/>
        </p:nvCxnSpPr>
        <p:spPr>
          <a:xfrm flipV="1">
            <a:off x="1946214" y="3893132"/>
            <a:ext cx="678205" cy="192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1" name="直接连接符 250">
            <a:extLst>
              <a:ext uri="{FF2B5EF4-FFF2-40B4-BE49-F238E27FC236}">
                <a16:creationId xmlns:a16="http://schemas.microsoft.com/office/drawing/2014/main" id="{7F49A0C6-B574-4625-B362-AB1347118EFC}"/>
              </a:ext>
            </a:extLst>
          </p:cNvPr>
          <p:cNvCxnSpPr>
            <a:cxnSpLocks/>
          </p:cNvCxnSpPr>
          <p:nvPr/>
        </p:nvCxnSpPr>
        <p:spPr>
          <a:xfrm flipV="1">
            <a:off x="2602129" y="4303495"/>
            <a:ext cx="126342" cy="3662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6" name="直接连接符 255">
            <a:extLst>
              <a:ext uri="{FF2B5EF4-FFF2-40B4-BE49-F238E27FC236}">
                <a16:creationId xmlns:a16="http://schemas.microsoft.com/office/drawing/2014/main" id="{DAFFCE09-4A95-4C14-A122-0329D95D9BAF}"/>
              </a:ext>
            </a:extLst>
          </p:cNvPr>
          <p:cNvCxnSpPr>
            <a:cxnSpLocks/>
          </p:cNvCxnSpPr>
          <p:nvPr/>
        </p:nvCxnSpPr>
        <p:spPr>
          <a:xfrm flipH="1" flipV="1">
            <a:off x="1932387" y="4864775"/>
            <a:ext cx="656936" cy="581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7" name="直接连接符 256">
            <a:extLst>
              <a:ext uri="{FF2B5EF4-FFF2-40B4-BE49-F238E27FC236}">
                <a16:creationId xmlns:a16="http://schemas.microsoft.com/office/drawing/2014/main" id="{0B7E7C9B-53C8-4182-B5DB-B29CAB811A67}"/>
              </a:ext>
            </a:extLst>
          </p:cNvPr>
          <p:cNvCxnSpPr>
            <a:cxnSpLocks/>
          </p:cNvCxnSpPr>
          <p:nvPr/>
        </p:nvCxnSpPr>
        <p:spPr>
          <a:xfrm flipH="1" flipV="1">
            <a:off x="2603932" y="4669773"/>
            <a:ext cx="108901" cy="4154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8" name="直接连接符 257">
            <a:extLst>
              <a:ext uri="{FF2B5EF4-FFF2-40B4-BE49-F238E27FC236}">
                <a16:creationId xmlns:a16="http://schemas.microsoft.com/office/drawing/2014/main" id="{7AB3AB0E-7B01-4564-9A6D-643846CAD4A8}"/>
              </a:ext>
            </a:extLst>
          </p:cNvPr>
          <p:cNvCxnSpPr>
            <a:cxnSpLocks/>
          </p:cNvCxnSpPr>
          <p:nvPr/>
        </p:nvCxnSpPr>
        <p:spPr>
          <a:xfrm flipV="1">
            <a:off x="1931682" y="4670096"/>
            <a:ext cx="678205" cy="192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9" name="直接连接符 258">
            <a:extLst>
              <a:ext uri="{FF2B5EF4-FFF2-40B4-BE49-F238E27FC236}">
                <a16:creationId xmlns:a16="http://schemas.microsoft.com/office/drawing/2014/main" id="{ED5BC1A9-571D-4617-9D56-EE7F5CEED0CE}"/>
              </a:ext>
            </a:extLst>
          </p:cNvPr>
          <p:cNvCxnSpPr>
            <a:cxnSpLocks/>
          </p:cNvCxnSpPr>
          <p:nvPr/>
        </p:nvCxnSpPr>
        <p:spPr>
          <a:xfrm flipV="1">
            <a:off x="2587596" y="5080460"/>
            <a:ext cx="126342" cy="36627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箭头: 右 143">
            <a:extLst>
              <a:ext uri="{FF2B5EF4-FFF2-40B4-BE49-F238E27FC236}">
                <a16:creationId xmlns:a16="http://schemas.microsoft.com/office/drawing/2014/main" id="{46B6855E-5CD1-4665-9B61-DA6DBD324E8D}"/>
              </a:ext>
            </a:extLst>
          </p:cNvPr>
          <p:cNvSpPr/>
          <p:nvPr/>
        </p:nvSpPr>
        <p:spPr>
          <a:xfrm rot="3115477">
            <a:off x="2081422" y="3288712"/>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3" name="圆角矩形 2"/>
          <p:cNvSpPr/>
          <p:nvPr/>
        </p:nvSpPr>
        <p:spPr>
          <a:xfrm>
            <a:off x="3686431" y="1111393"/>
            <a:ext cx="1543740" cy="906643"/>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47" name="圆角矩形 46"/>
          <p:cNvSpPr/>
          <p:nvPr/>
        </p:nvSpPr>
        <p:spPr>
          <a:xfrm>
            <a:off x="3691246" y="2175047"/>
            <a:ext cx="1538925" cy="906643"/>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pic>
        <p:nvPicPr>
          <p:cNvPr id="4" name="图片 3">
            <a:extLst>
              <a:ext uri="{FF2B5EF4-FFF2-40B4-BE49-F238E27FC236}">
                <a16:creationId xmlns:a16="http://schemas.microsoft.com/office/drawing/2014/main" id="{B1E8D33C-24CC-4186-8476-B7C07B6F9D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43769">
            <a:off x="4589495" y="2298987"/>
            <a:ext cx="574479" cy="701527"/>
          </a:xfrm>
          <a:prstGeom prst="rect">
            <a:avLst/>
          </a:prstGeom>
        </p:spPr>
      </p:pic>
      <p:pic>
        <p:nvPicPr>
          <p:cNvPr id="13" name="图片 12">
            <a:extLst>
              <a:ext uri="{FF2B5EF4-FFF2-40B4-BE49-F238E27FC236}">
                <a16:creationId xmlns:a16="http://schemas.microsoft.com/office/drawing/2014/main" id="{33DF1887-26BA-4528-BCEE-21968EAE94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39559" y="1233439"/>
            <a:ext cx="644624" cy="615189"/>
          </a:xfrm>
          <a:prstGeom prst="rect">
            <a:avLst/>
          </a:prstGeom>
        </p:spPr>
      </p:pic>
      <p:pic>
        <p:nvPicPr>
          <p:cNvPr id="23" name="图片 22">
            <a:extLst>
              <a:ext uri="{FF2B5EF4-FFF2-40B4-BE49-F238E27FC236}">
                <a16:creationId xmlns:a16="http://schemas.microsoft.com/office/drawing/2014/main" id="{E3C76CD8-12F3-4C5F-B16A-768F8B916075}"/>
              </a:ext>
            </a:extLst>
          </p:cNvPr>
          <p:cNvPicPr>
            <a:picLocks noChangeAspect="1"/>
          </p:cNvPicPr>
          <p:nvPr/>
        </p:nvPicPr>
        <p:blipFill rotWithShape="1">
          <a:blip r:embed="rId14" cstate="print">
            <a:clrChange>
              <a:clrFrom>
                <a:srgbClr val="AD6E7E"/>
              </a:clrFrom>
              <a:clrTo>
                <a:srgbClr val="AD6E7E">
                  <a:alpha val="0"/>
                </a:srgbClr>
              </a:clrTo>
            </a:clrChange>
            <a:extLst>
              <a:ext uri="{28A0092B-C50C-407E-A947-70E740481C1C}">
                <a14:useLocalDpi xmlns:a14="http://schemas.microsoft.com/office/drawing/2010/main" val="0"/>
              </a:ext>
            </a:extLst>
          </a:blip>
          <a:srcRect l="6742" t="3606" r="6323" b="5388"/>
          <a:stretch/>
        </p:blipFill>
        <p:spPr>
          <a:xfrm>
            <a:off x="8705213" y="1081936"/>
            <a:ext cx="1875902" cy="1963772"/>
          </a:xfrm>
          <a:prstGeom prst="rect">
            <a:avLst/>
          </a:prstGeom>
        </p:spPr>
      </p:pic>
      <p:pic>
        <p:nvPicPr>
          <p:cNvPr id="30" name="图片 29">
            <a:extLst>
              <a:ext uri="{FF2B5EF4-FFF2-40B4-BE49-F238E27FC236}">
                <a16:creationId xmlns:a16="http://schemas.microsoft.com/office/drawing/2014/main" id="{D0D5B867-5F66-41A1-9EA5-5A6F6172020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409555">
            <a:off x="3804524" y="2278315"/>
            <a:ext cx="563814" cy="696245"/>
          </a:xfrm>
          <a:prstGeom prst="rect">
            <a:avLst/>
          </a:prstGeom>
        </p:spPr>
      </p:pic>
      <p:pic>
        <p:nvPicPr>
          <p:cNvPr id="5" name="图片 4">
            <a:extLst>
              <a:ext uri="{FF2B5EF4-FFF2-40B4-BE49-F238E27FC236}">
                <a16:creationId xmlns:a16="http://schemas.microsoft.com/office/drawing/2014/main" id="{53BB4BB9-8E90-4A83-8FC6-B3C118FC845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9703" t="20971" r="42998" b="43072"/>
          <a:stretch/>
        </p:blipFill>
        <p:spPr>
          <a:xfrm>
            <a:off x="5449334" y="1092268"/>
            <a:ext cx="1520735" cy="2003076"/>
          </a:xfrm>
          <a:prstGeom prst="rect">
            <a:avLst/>
          </a:prstGeom>
        </p:spPr>
      </p:pic>
      <p:grpSp>
        <p:nvGrpSpPr>
          <p:cNvPr id="9" name="组合 8">
            <a:extLst>
              <a:ext uri="{FF2B5EF4-FFF2-40B4-BE49-F238E27FC236}">
                <a16:creationId xmlns:a16="http://schemas.microsoft.com/office/drawing/2014/main" id="{99F000D4-4FC9-4C32-AA12-42F811AE7C0C}"/>
              </a:ext>
            </a:extLst>
          </p:cNvPr>
          <p:cNvGrpSpPr/>
          <p:nvPr/>
        </p:nvGrpSpPr>
        <p:grpSpPr>
          <a:xfrm>
            <a:off x="2812124" y="3529163"/>
            <a:ext cx="2659364" cy="2135939"/>
            <a:chOff x="3227996" y="2257567"/>
            <a:chExt cx="3144143" cy="2525302"/>
          </a:xfrm>
        </p:grpSpPr>
        <p:sp>
          <p:nvSpPr>
            <p:cNvPr id="64" name="文本框 63">
              <a:extLst>
                <a:ext uri="{FF2B5EF4-FFF2-40B4-BE49-F238E27FC236}">
                  <a16:creationId xmlns:a16="http://schemas.microsoft.com/office/drawing/2014/main" id="{4BB02F17-5E7D-4E7B-8F32-BC76C5C441CC}"/>
                </a:ext>
              </a:extLst>
            </p:cNvPr>
            <p:cNvSpPr txBox="1"/>
            <p:nvPr/>
          </p:nvSpPr>
          <p:spPr>
            <a:xfrm>
              <a:off x="5807640" y="3380053"/>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0.975</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5" name="文本框 64">
              <a:extLst>
                <a:ext uri="{FF2B5EF4-FFF2-40B4-BE49-F238E27FC236}">
                  <a16:creationId xmlns:a16="http://schemas.microsoft.com/office/drawing/2014/main" id="{62067836-3896-4392-940A-1996137730ED}"/>
                </a:ext>
              </a:extLst>
            </p:cNvPr>
            <p:cNvSpPr txBox="1"/>
            <p:nvPr/>
          </p:nvSpPr>
          <p:spPr>
            <a:xfrm>
              <a:off x="5342006" y="2398034"/>
              <a:ext cx="628132"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0.961</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6" name="文本框 65">
              <a:extLst>
                <a:ext uri="{FF2B5EF4-FFF2-40B4-BE49-F238E27FC236}">
                  <a16:creationId xmlns:a16="http://schemas.microsoft.com/office/drawing/2014/main" id="{FE6C50B1-12ED-4A9A-971D-E16CE6F9B9AF}"/>
                </a:ext>
              </a:extLst>
            </p:cNvPr>
            <p:cNvSpPr txBox="1"/>
            <p:nvPr/>
          </p:nvSpPr>
          <p:spPr>
            <a:xfrm>
              <a:off x="3227996" y="2992770"/>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0.957</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7" name="文本框 66">
              <a:extLst>
                <a:ext uri="{FF2B5EF4-FFF2-40B4-BE49-F238E27FC236}">
                  <a16:creationId xmlns:a16="http://schemas.microsoft.com/office/drawing/2014/main" id="{F54AF2F0-7480-43E7-86E4-BCB9420519A2}"/>
                </a:ext>
              </a:extLst>
            </p:cNvPr>
            <p:cNvSpPr txBox="1"/>
            <p:nvPr/>
          </p:nvSpPr>
          <p:spPr>
            <a:xfrm>
              <a:off x="3236466" y="3890747"/>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0.952</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8" name="文本框 67">
              <a:extLst>
                <a:ext uri="{FF2B5EF4-FFF2-40B4-BE49-F238E27FC236}">
                  <a16:creationId xmlns:a16="http://schemas.microsoft.com/office/drawing/2014/main" id="{D9E585E6-4715-4FCE-A850-35D877746922}"/>
                </a:ext>
              </a:extLst>
            </p:cNvPr>
            <p:cNvSpPr txBox="1"/>
            <p:nvPr/>
          </p:nvSpPr>
          <p:spPr>
            <a:xfrm>
              <a:off x="3863468" y="2257567"/>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0.959</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9" name="文本框 68">
              <a:extLst>
                <a:ext uri="{FF2B5EF4-FFF2-40B4-BE49-F238E27FC236}">
                  <a16:creationId xmlns:a16="http://schemas.microsoft.com/office/drawing/2014/main" id="{23EE39DD-4AE9-4090-A204-0A9C0813D849}"/>
                </a:ext>
              </a:extLst>
            </p:cNvPr>
            <p:cNvSpPr txBox="1"/>
            <p:nvPr/>
          </p:nvSpPr>
          <p:spPr>
            <a:xfrm>
              <a:off x="3858433" y="4491764"/>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0.948</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70" name="文本框 69">
              <a:extLst>
                <a:ext uri="{FF2B5EF4-FFF2-40B4-BE49-F238E27FC236}">
                  <a16:creationId xmlns:a16="http://schemas.microsoft.com/office/drawing/2014/main" id="{D307D2CC-F0EF-4890-AB89-87994D28281C}"/>
                </a:ext>
              </a:extLst>
            </p:cNvPr>
            <p:cNvSpPr txBox="1"/>
            <p:nvPr/>
          </p:nvSpPr>
          <p:spPr>
            <a:xfrm>
              <a:off x="5396854" y="4305334"/>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0.946</a:t>
              </a:r>
              <a:endParaRPr lang="zh-CN" altLang="en-US" sz="1000" b="1" dirty="0">
                <a:solidFill>
                  <a:schemeClr val="accent2"/>
                </a:solidFill>
                <a:latin typeface="Calibri" panose="020F0502020204030204" pitchFamily="34" charset="0"/>
                <a:cs typeface="Calibri" panose="020F0502020204030204" pitchFamily="34" charset="0"/>
              </a:endParaRPr>
            </a:p>
          </p:txBody>
        </p:sp>
        <p:grpSp>
          <p:nvGrpSpPr>
            <p:cNvPr id="8" name="组合 7">
              <a:extLst>
                <a:ext uri="{FF2B5EF4-FFF2-40B4-BE49-F238E27FC236}">
                  <a16:creationId xmlns:a16="http://schemas.microsoft.com/office/drawing/2014/main" id="{AF92FB46-0A99-4A96-A636-B42FF6AD6B84}"/>
                </a:ext>
              </a:extLst>
            </p:cNvPr>
            <p:cNvGrpSpPr/>
            <p:nvPr/>
          </p:nvGrpSpPr>
          <p:grpSpPr>
            <a:xfrm>
              <a:off x="3610941" y="2358017"/>
              <a:ext cx="2248735" cy="2271251"/>
              <a:chOff x="3687836" y="2330725"/>
              <a:chExt cx="2271651" cy="2294396"/>
            </a:xfrm>
          </p:grpSpPr>
          <p:sp>
            <p:nvSpPr>
              <p:cNvPr id="55" name="椭圆 54">
                <a:extLst>
                  <a:ext uri="{FF2B5EF4-FFF2-40B4-BE49-F238E27FC236}">
                    <a16:creationId xmlns:a16="http://schemas.microsoft.com/office/drawing/2014/main" id="{B19D9652-1A68-43C6-A6CE-0D1324B9FC6B}"/>
                  </a:ext>
                </a:extLst>
              </p:cNvPr>
              <p:cNvSpPr/>
              <p:nvPr/>
            </p:nvSpPr>
            <p:spPr>
              <a:xfrm>
                <a:off x="3687836" y="2330725"/>
                <a:ext cx="2271651" cy="2294396"/>
              </a:xfrm>
              <a:prstGeom prst="ellipse">
                <a:avLst/>
              </a:prstGeom>
              <a:gradFill flip="none" rotWithShape="1">
                <a:gsLst>
                  <a:gs pos="84000">
                    <a:schemeClr val="accent2">
                      <a:lumMod val="40000"/>
                      <a:lumOff val="60000"/>
                    </a:schemeClr>
                  </a:gs>
                  <a:gs pos="62000">
                    <a:schemeClr val="accent4">
                      <a:lumMod val="40000"/>
                      <a:lumOff val="60000"/>
                    </a:schemeClr>
                  </a:gs>
                  <a:gs pos="41000">
                    <a:schemeClr val="accent5">
                      <a:lumMod val="40000"/>
                      <a:lumOff val="60000"/>
                    </a:schemeClr>
                  </a:gs>
                  <a:gs pos="23000">
                    <a:schemeClr val="accent6">
                      <a:lumMod val="40000"/>
                      <a:lumOff val="60000"/>
                    </a:schemeClr>
                  </a:gs>
                  <a:gs pos="0">
                    <a:schemeClr val="accent6">
                      <a:lumMod val="60000"/>
                      <a:lumOff val="40000"/>
                    </a:schemeClr>
                  </a:gs>
                  <a:gs pos="100000">
                    <a:schemeClr val="accent2">
                      <a:lumMod val="20000"/>
                      <a:lumOff val="80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sp>
            <p:nvSpPr>
              <p:cNvPr id="56" name="椭圆 55">
                <a:extLst>
                  <a:ext uri="{FF2B5EF4-FFF2-40B4-BE49-F238E27FC236}">
                    <a16:creationId xmlns:a16="http://schemas.microsoft.com/office/drawing/2014/main" id="{3F2F6707-1DA0-4BBA-91D3-D6D2743FA1FB}"/>
                  </a:ext>
                </a:extLst>
              </p:cNvPr>
              <p:cNvSpPr/>
              <p:nvPr/>
            </p:nvSpPr>
            <p:spPr>
              <a:xfrm>
                <a:off x="4289901" y="2949175"/>
                <a:ext cx="1086642" cy="1069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E0455B7D-F7E3-4687-9D5F-2BC45D93B1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49932" y="2512671"/>
                <a:ext cx="511021" cy="456657"/>
              </a:xfrm>
              <a:prstGeom prst="rect">
                <a:avLst/>
              </a:prstGeom>
            </p:spPr>
          </p:pic>
          <p:pic>
            <p:nvPicPr>
              <p:cNvPr id="58" name="图片 57">
                <a:extLst>
                  <a:ext uri="{FF2B5EF4-FFF2-40B4-BE49-F238E27FC236}">
                    <a16:creationId xmlns:a16="http://schemas.microsoft.com/office/drawing/2014/main" id="{7D6E575A-AFBE-4A7F-BE6B-7543FE8BF35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26820" y="3665739"/>
                <a:ext cx="562138" cy="365149"/>
              </a:xfrm>
              <a:prstGeom prst="rect">
                <a:avLst/>
              </a:prstGeom>
            </p:spPr>
          </p:pic>
          <p:pic>
            <p:nvPicPr>
              <p:cNvPr id="59" name="图片 58">
                <a:extLst>
                  <a:ext uri="{FF2B5EF4-FFF2-40B4-BE49-F238E27FC236}">
                    <a16:creationId xmlns:a16="http://schemas.microsoft.com/office/drawing/2014/main" id="{1A84614E-277F-4D66-B97B-40F8AEE4F66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imgEffect>
                      </a14:imgLayer>
                    </a14:imgProps>
                  </a:ext>
                </a:extLst>
              </a:blip>
              <a:stretch>
                <a:fillRect/>
              </a:stretch>
            </p:blipFill>
            <p:spPr>
              <a:xfrm>
                <a:off x="4453452" y="3052056"/>
                <a:ext cx="846406" cy="898885"/>
              </a:xfrm>
              <a:prstGeom prst="rect">
                <a:avLst/>
              </a:prstGeom>
            </p:spPr>
          </p:pic>
          <p:pic>
            <p:nvPicPr>
              <p:cNvPr id="60" name="图片 59">
                <a:extLst>
                  <a:ext uri="{FF2B5EF4-FFF2-40B4-BE49-F238E27FC236}">
                    <a16:creationId xmlns:a16="http://schemas.microsoft.com/office/drawing/2014/main" id="{04A04EF1-F521-4676-AF8C-3D9AFA73134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44498" y="2509073"/>
                <a:ext cx="611277" cy="327695"/>
              </a:xfrm>
              <a:prstGeom prst="rect">
                <a:avLst/>
              </a:prstGeom>
            </p:spPr>
          </p:pic>
          <p:sp>
            <p:nvSpPr>
              <p:cNvPr id="62" name="椭圆 61">
                <a:extLst>
                  <a:ext uri="{FF2B5EF4-FFF2-40B4-BE49-F238E27FC236}">
                    <a16:creationId xmlns:a16="http://schemas.microsoft.com/office/drawing/2014/main" id="{1A78CC1F-CA55-43FB-9F6D-DAB4818620A0}"/>
                  </a:ext>
                </a:extLst>
              </p:cNvPr>
              <p:cNvSpPr/>
              <p:nvPr/>
            </p:nvSpPr>
            <p:spPr>
              <a:xfrm>
                <a:off x="5380621" y="3139910"/>
                <a:ext cx="564499" cy="551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pic>
            <p:nvPicPr>
              <p:cNvPr id="63" name="图片 62">
                <a:extLst>
                  <a:ext uri="{FF2B5EF4-FFF2-40B4-BE49-F238E27FC236}">
                    <a16:creationId xmlns:a16="http://schemas.microsoft.com/office/drawing/2014/main" id="{04231DAC-9383-4601-B75A-F86B843E43D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63865" y="3165418"/>
                <a:ext cx="384258" cy="504697"/>
              </a:xfrm>
              <a:prstGeom prst="rect">
                <a:avLst/>
              </a:prstGeom>
            </p:spPr>
          </p:pic>
          <p:pic>
            <p:nvPicPr>
              <p:cNvPr id="71" name="图片 70">
                <a:extLst>
                  <a:ext uri="{FF2B5EF4-FFF2-40B4-BE49-F238E27FC236}">
                    <a16:creationId xmlns:a16="http://schemas.microsoft.com/office/drawing/2014/main" id="{894C6BDD-B73D-4D1E-94BE-7DCE22B49C3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116812" y="3848313"/>
                <a:ext cx="500436" cy="547923"/>
              </a:xfrm>
              <a:prstGeom prst="rect">
                <a:avLst/>
              </a:prstGeom>
            </p:spPr>
          </p:pic>
          <p:pic>
            <p:nvPicPr>
              <p:cNvPr id="72" name="图片 71">
                <a:extLst>
                  <a:ext uri="{FF2B5EF4-FFF2-40B4-BE49-F238E27FC236}">
                    <a16:creationId xmlns:a16="http://schemas.microsoft.com/office/drawing/2014/main" id="{A6278780-0252-4BFD-8E4C-B41CEDEDD64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61039" y="2894248"/>
                <a:ext cx="568240" cy="448910"/>
              </a:xfrm>
              <a:prstGeom prst="rect">
                <a:avLst/>
              </a:prstGeom>
            </p:spPr>
          </p:pic>
          <p:pic>
            <p:nvPicPr>
              <p:cNvPr id="73" name="图片 72">
                <a:extLst>
                  <a:ext uri="{FF2B5EF4-FFF2-40B4-BE49-F238E27FC236}">
                    <a16:creationId xmlns:a16="http://schemas.microsoft.com/office/drawing/2014/main" id="{9920E93C-94CB-4A51-A3AA-841F5650F38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99735" y="4051043"/>
                <a:ext cx="809495" cy="478951"/>
              </a:xfrm>
              <a:prstGeom prst="rect">
                <a:avLst/>
              </a:prstGeom>
            </p:spPr>
          </p:pic>
        </p:grpSp>
      </p:grpSp>
      <p:sp>
        <p:nvSpPr>
          <p:cNvPr id="77" name="矩形 76">
            <a:extLst>
              <a:ext uri="{FF2B5EF4-FFF2-40B4-BE49-F238E27FC236}">
                <a16:creationId xmlns:a16="http://schemas.microsoft.com/office/drawing/2014/main" id="{C72D18F3-ABEA-4AAA-916E-06313C02FCDE}"/>
              </a:ext>
            </a:extLst>
          </p:cNvPr>
          <p:cNvSpPr/>
          <p:nvPr/>
        </p:nvSpPr>
        <p:spPr>
          <a:xfrm>
            <a:off x="656519" y="2861148"/>
            <a:ext cx="1241815"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alibri" panose="020F0502020204030204" pitchFamily="34" charset="0"/>
                <a:ea typeface="微软雅黑" panose="020B0503020204020204" pitchFamily="34" charset="-122"/>
                <a:cs typeface="Calibri" panose="020F0502020204030204" pitchFamily="34" charset="0"/>
              </a:rPr>
              <a:t>Target shape</a:t>
            </a:r>
          </a:p>
        </p:txBody>
      </p:sp>
      <p:sp>
        <p:nvSpPr>
          <p:cNvPr id="7" name="矩形 6"/>
          <p:cNvSpPr/>
          <p:nvPr/>
        </p:nvSpPr>
        <p:spPr>
          <a:xfrm>
            <a:off x="1911556" y="5542673"/>
            <a:ext cx="2358723" cy="338554"/>
          </a:xfrm>
          <a:prstGeom prst="rect">
            <a:avLst/>
          </a:prstGeom>
        </p:spPr>
        <p:txBody>
          <a:bodyPr wrap="none">
            <a:spAutoFit/>
          </a:bodyPr>
          <a:lstStyle/>
          <a:p>
            <a:r>
              <a:rPr lang="en-US" altLang="zh-CN" sz="1600" dirty="0">
                <a:latin typeface="Calibri" panose="020F0502020204030204" pitchFamily="34" charset="0"/>
                <a:ea typeface="微软雅黑" panose="020B0503020204020204" pitchFamily="34" charset="-122"/>
                <a:cs typeface="Calibri" panose="020F0502020204030204" pitchFamily="34" charset="0"/>
              </a:rPr>
              <a:t>Tiling and Shape matching</a:t>
            </a:r>
          </a:p>
        </p:txBody>
      </p:sp>
      <p:sp>
        <p:nvSpPr>
          <p:cNvPr id="78" name="矩形 77"/>
          <p:cNvSpPr/>
          <p:nvPr/>
        </p:nvSpPr>
        <p:spPr>
          <a:xfrm>
            <a:off x="4394593" y="3078820"/>
            <a:ext cx="1550424" cy="338554"/>
          </a:xfrm>
          <a:prstGeom prst="rect">
            <a:avLst/>
          </a:prstGeom>
        </p:spPr>
        <p:txBody>
          <a:bodyPr wrap="none">
            <a:spAutoFit/>
          </a:bodyPr>
          <a:lstStyle/>
          <a:p>
            <a:r>
              <a:rPr lang="en-US" altLang="zh-CN" sz="1600" dirty="0">
                <a:latin typeface="Calibri" panose="020F0502020204030204" pitchFamily="34" charset="0"/>
                <a:ea typeface="微软雅黑" panose="020B0503020204020204" pitchFamily="34" charset="-122"/>
                <a:cs typeface="Calibri" panose="020F0502020204030204" pitchFamily="34" charset="0"/>
              </a:rPr>
              <a:t>Shape morphing</a:t>
            </a:r>
          </a:p>
        </p:txBody>
      </p:sp>
      <p:sp>
        <p:nvSpPr>
          <p:cNvPr id="82" name="圆角矩形 46">
            <a:extLst>
              <a:ext uri="{FF2B5EF4-FFF2-40B4-BE49-F238E27FC236}">
                <a16:creationId xmlns:a16="http://schemas.microsoft.com/office/drawing/2014/main" id="{EC13205E-1AD2-49B8-97B1-18899437DB0B}"/>
              </a:ext>
            </a:extLst>
          </p:cNvPr>
          <p:cNvSpPr/>
          <p:nvPr/>
        </p:nvSpPr>
        <p:spPr>
          <a:xfrm>
            <a:off x="977764" y="3521505"/>
            <a:ext cx="4577221" cy="2336543"/>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3" name="箭头: 右 143">
            <a:extLst>
              <a:ext uri="{FF2B5EF4-FFF2-40B4-BE49-F238E27FC236}">
                <a16:creationId xmlns:a16="http://schemas.microsoft.com/office/drawing/2014/main" id="{D9199958-42DB-405B-80A4-3E1B857D07A7}"/>
              </a:ext>
            </a:extLst>
          </p:cNvPr>
          <p:cNvSpPr/>
          <p:nvPr/>
        </p:nvSpPr>
        <p:spPr>
          <a:xfrm rot="18118176">
            <a:off x="3153593" y="3266608"/>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84" name="圆角矩形 46">
            <a:extLst>
              <a:ext uri="{FF2B5EF4-FFF2-40B4-BE49-F238E27FC236}">
                <a16:creationId xmlns:a16="http://schemas.microsoft.com/office/drawing/2014/main" id="{1B08C75C-95EE-4A09-BE20-6DDFCF363E01}"/>
              </a:ext>
            </a:extLst>
          </p:cNvPr>
          <p:cNvSpPr/>
          <p:nvPr/>
        </p:nvSpPr>
        <p:spPr>
          <a:xfrm>
            <a:off x="3421849" y="1020618"/>
            <a:ext cx="3833445" cy="2376219"/>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5" name="箭头: 右 143">
            <a:extLst>
              <a:ext uri="{FF2B5EF4-FFF2-40B4-BE49-F238E27FC236}">
                <a16:creationId xmlns:a16="http://schemas.microsoft.com/office/drawing/2014/main" id="{65153B1B-4FA4-4DC8-B416-1C54A133B8E8}"/>
              </a:ext>
            </a:extLst>
          </p:cNvPr>
          <p:cNvSpPr/>
          <p:nvPr/>
        </p:nvSpPr>
        <p:spPr>
          <a:xfrm rot="3500601">
            <a:off x="7189269" y="3238197"/>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pic>
        <p:nvPicPr>
          <p:cNvPr id="25" name="图片 24">
            <a:extLst>
              <a:ext uri="{FF2B5EF4-FFF2-40B4-BE49-F238E27FC236}">
                <a16:creationId xmlns:a16="http://schemas.microsoft.com/office/drawing/2014/main" id="{EAAF9D44-C4B0-48D2-AA3E-46EA91AF7E2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74671" y="3981295"/>
            <a:ext cx="3245164" cy="2725338"/>
          </a:xfrm>
          <a:prstGeom prst="rect">
            <a:avLst/>
          </a:prstGeom>
        </p:spPr>
      </p:pic>
      <p:sp>
        <p:nvSpPr>
          <p:cNvPr id="10" name="矩形 9"/>
          <p:cNvSpPr/>
          <p:nvPr/>
        </p:nvSpPr>
        <p:spPr>
          <a:xfrm>
            <a:off x="5849702" y="6027200"/>
            <a:ext cx="6161623" cy="523220"/>
          </a:xfrm>
          <a:prstGeom prst="rect">
            <a:avLst/>
          </a:prstGeom>
        </p:spPr>
        <p:txBody>
          <a:bodyPr wrap="none">
            <a:spAutoFit/>
          </a:bodyPr>
          <a:lstStyle/>
          <a:p>
            <a:r>
              <a:rPr lang="en-US" altLang="zh-CN" sz="2800" dirty="0">
                <a:latin typeface="Calibri" panose="020F0502020204030204" pitchFamily="34" charset="0"/>
                <a:ea typeface="微软雅黑" panose="020B0503020204020204" pitchFamily="34" charset="-122"/>
                <a:cs typeface="Calibri" panose="020F0502020204030204" pitchFamily="34" charset="0"/>
              </a:rPr>
              <a:t>3D Modeling and Structural Optimization</a:t>
            </a:r>
          </a:p>
        </p:txBody>
      </p:sp>
      <p:pic>
        <p:nvPicPr>
          <p:cNvPr id="86" name="图片 85">
            <a:extLst>
              <a:ext uri="{FF2B5EF4-FFF2-40B4-BE49-F238E27FC236}">
                <a16:creationId xmlns:a16="http://schemas.microsoft.com/office/drawing/2014/main" id="{E3B7290B-8090-493F-9384-4426F08B20F0}"/>
              </a:ext>
            </a:extLst>
          </p:cNvPr>
          <p:cNvPicPr>
            <a:picLocks noChangeAspect="1"/>
          </p:cNvPicPr>
          <p:nvPr/>
        </p:nvPicPr>
        <p:blipFill rotWithShape="1">
          <a:blip r:embed="rId27"/>
          <a:srcRect l="1" r="3797" b="2211"/>
          <a:stretch/>
        </p:blipFill>
        <p:spPr>
          <a:xfrm>
            <a:off x="8700115" y="3667227"/>
            <a:ext cx="1031429" cy="1528634"/>
          </a:xfrm>
          <a:prstGeom prst="rect">
            <a:avLst/>
          </a:prstGeom>
        </p:spPr>
      </p:pic>
      <p:pic>
        <p:nvPicPr>
          <p:cNvPr id="87" name="图片 86">
            <a:extLst>
              <a:ext uri="{FF2B5EF4-FFF2-40B4-BE49-F238E27FC236}">
                <a16:creationId xmlns:a16="http://schemas.microsoft.com/office/drawing/2014/main" id="{492DAEC8-20D8-492F-B696-51F71F1241F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0" b="99073" l="0" r="100000"/>
                    </a14:imgEffect>
                  </a14:imgLayer>
                </a14:imgProps>
              </a:ext>
            </a:extLst>
          </a:blip>
          <a:stretch>
            <a:fillRect/>
          </a:stretch>
        </p:blipFill>
        <p:spPr>
          <a:xfrm>
            <a:off x="9458744" y="4048082"/>
            <a:ext cx="1648285" cy="2004588"/>
          </a:xfrm>
          <a:prstGeom prst="rect">
            <a:avLst/>
          </a:prstGeom>
        </p:spPr>
      </p:pic>
      <p:sp>
        <p:nvSpPr>
          <p:cNvPr id="88" name="圆角矩形 46">
            <a:extLst>
              <a:ext uri="{FF2B5EF4-FFF2-40B4-BE49-F238E27FC236}">
                <a16:creationId xmlns:a16="http://schemas.microsoft.com/office/drawing/2014/main" id="{6CD92881-7784-4B52-89A8-5CD52CDF9B84}"/>
              </a:ext>
            </a:extLst>
          </p:cNvPr>
          <p:cNvSpPr/>
          <p:nvPr/>
        </p:nvSpPr>
        <p:spPr>
          <a:xfrm>
            <a:off x="5762948" y="3527887"/>
            <a:ext cx="6186044" cy="3070810"/>
          </a:xfrm>
          <a:prstGeom prst="roundRect">
            <a:avLst/>
          </a:prstGeom>
          <a:noFill/>
          <a:ln w="57150">
            <a:solidFill>
              <a:srgbClr val="EE35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9" name="箭头: 右 143">
            <a:extLst>
              <a:ext uri="{FF2B5EF4-FFF2-40B4-BE49-F238E27FC236}">
                <a16:creationId xmlns:a16="http://schemas.microsoft.com/office/drawing/2014/main" id="{1BDA9ED8-C00D-425E-B571-DAD520673B9C}"/>
              </a:ext>
            </a:extLst>
          </p:cNvPr>
          <p:cNvSpPr/>
          <p:nvPr/>
        </p:nvSpPr>
        <p:spPr>
          <a:xfrm rot="18753584">
            <a:off x="8165987" y="3246608"/>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90" name="圆角矩形 46">
            <a:extLst>
              <a:ext uri="{FF2B5EF4-FFF2-40B4-BE49-F238E27FC236}">
                <a16:creationId xmlns:a16="http://schemas.microsoft.com/office/drawing/2014/main" id="{5AE2570B-100D-4F19-B3ED-399A78E04956}"/>
              </a:ext>
            </a:extLst>
          </p:cNvPr>
          <p:cNvSpPr/>
          <p:nvPr/>
        </p:nvSpPr>
        <p:spPr>
          <a:xfrm>
            <a:off x="8499448" y="994758"/>
            <a:ext cx="2259711" cy="2415956"/>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91" name="矩形 90">
            <a:extLst>
              <a:ext uri="{FF2B5EF4-FFF2-40B4-BE49-F238E27FC236}">
                <a16:creationId xmlns:a16="http://schemas.microsoft.com/office/drawing/2014/main" id="{D16B47F0-B309-4654-BAC2-355D16236D87}"/>
              </a:ext>
            </a:extLst>
          </p:cNvPr>
          <p:cNvSpPr/>
          <p:nvPr/>
        </p:nvSpPr>
        <p:spPr>
          <a:xfrm>
            <a:off x="9086190" y="2976854"/>
            <a:ext cx="1110047" cy="423449"/>
          </a:xfrm>
          <a:prstGeom prst="rect">
            <a:avLst/>
          </a:prstGeom>
        </p:spPr>
        <p:txBody>
          <a:bodyPr wrap="none">
            <a:spAutoFit/>
          </a:bodyPr>
          <a:lstStyle/>
          <a:p>
            <a:pPr>
              <a:lnSpc>
                <a:spcPct val="150000"/>
              </a:lnSpc>
            </a:pPr>
            <a:r>
              <a:rPr lang="en-US" altLang="zh-CN" sz="1600" dirty="0">
                <a:latin typeface="Calibri" panose="020F0502020204030204" pitchFamily="34" charset="0"/>
                <a:cs typeface="Calibri" panose="020F0502020204030204" pitchFamily="34" charset="0"/>
              </a:rPr>
              <a:t>Fabrication</a:t>
            </a:r>
          </a:p>
        </p:txBody>
      </p:sp>
      <p:sp>
        <p:nvSpPr>
          <p:cNvPr id="15" name="日期占位符 14">
            <a:extLst>
              <a:ext uri="{FF2B5EF4-FFF2-40B4-BE49-F238E27FC236}">
                <a16:creationId xmlns:a16="http://schemas.microsoft.com/office/drawing/2014/main" id="{E248EA0C-DC22-44EF-ADBA-9BAE2DD60B35}"/>
              </a:ext>
            </a:extLst>
          </p:cNvPr>
          <p:cNvSpPr>
            <a:spLocks noGrp="1"/>
          </p:cNvSpPr>
          <p:nvPr>
            <p:ph type="dt" sz="half" idx="10"/>
          </p:nvPr>
        </p:nvSpPr>
        <p:spPr>
          <a:xfrm>
            <a:off x="-2577" y="6533753"/>
            <a:ext cx="2743200" cy="365125"/>
          </a:xfrm>
        </p:spPr>
        <p:txBody>
          <a:bodyPr/>
          <a:lstStyle/>
          <a:p>
            <a:fld id="{86C283A6-D526-4F71-9B4E-253BCA432C95}"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16" name="页脚占位符 15">
            <a:extLst>
              <a:ext uri="{FF2B5EF4-FFF2-40B4-BE49-F238E27FC236}">
                <a16:creationId xmlns:a16="http://schemas.microsoft.com/office/drawing/2014/main" id="{15F941AF-64C7-4CFF-A652-4418BB083AF9}"/>
              </a:ext>
            </a:extLst>
          </p:cNvPr>
          <p:cNvSpPr>
            <a:spLocks noGrp="1"/>
          </p:cNvSpPr>
          <p:nvPr>
            <p:ph type="ftr" sz="quarter" idx="11"/>
          </p:nvPr>
        </p:nvSpPr>
        <p:spPr>
          <a:xfrm>
            <a:off x="4086105" y="6533753"/>
            <a:ext cx="4114800" cy="365125"/>
          </a:xfrm>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17" name="灯片编号占位符 16">
            <a:extLst>
              <a:ext uri="{FF2B5EF4-FFF2-40B4-BE49-F238E27FC236}">
                <a16:creationId xmlns:a16="http://schemas.microsoft.com/office/drawing/2014/main" id="{2F27DF00-FAC5-46CA-B1BD-3BAB3BA3F327}"/>
              </a:ext>
            </a:extLst>
          </p:cNvPr>
          <p:cNvSpPr>
            <a:spLocks noGrp="1"/>
          </p:cNvSpPr>
          <p:nvPr>
            <p:ph type="sldNum" sz="quarter" idx="12"/>
          </p:nvPr>
        </p:nvSpPr>
        <p:spPr>
          <a:xfrm>
            <a:off x="9395601" y="6529225"/>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24</a:t>
            </a:fld>
            <a:endParaRPr lang="zh-CN" altLang="en-US" dirty="0">
              <a:latin typeface="Calibri" panose="020F0502020204030204" pitchFamily="34" charset="0"/>
              <a:cs typeface="Calibri" panose="020F0502020204030204" pitchFamily="34" charset="0"/>
            </a:endParaRPr>
          </a:p>
        </p:txBody>
      </p:sp>
      <p:sp>
        <p:nvSpPr>
          <p:cNvPr id="79" name="圆角矩形 46">
            <a:extLst>
              <a:ext uri="{FF2B5EF4-FFF2-40B4-BE49-F238E27FC236}">
                <a16:creationId xmlns:a16="http://schemas.microsoft.com/office/drawing/2014/main" id="{34DEC632-9ADD-415D-AD5D-8F97A34DAA33}"/>
              </a:ext>
            </a:extLst>
          </p:cNvPr>
          <p:cNvSpPr/>
          <p:nvPr/>
        </p:nvSpPr>
        <p:spPr>
          <a:xfrm>
            <a:off x="613697" y="1020618"/>
            <a:ext cx="1537281" cy="2376219"/>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6">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7257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标题 2">
            <a:extLst>
              <a:ext uri="{FF2B5EF4-FFF2-40B4-BE49-F238E27FC236}">
                <a16:creationId xmlns:a16="http://schemas.microsoft.com/office/drawing/2014/main" id="{1D87C730-AA06-4A7C-BB1D-56C26A02FF3F}"/>
              </a:ext>
            </a:extLst>
          </p:cNvPr>
          <p:cNvSpPr txBox="1">
            <a:spLocks/>
          </p:cNvSpPr>
          <p:nvPr/>
        </p:nvSpPr>
        <p:spPr>
          <a:xfrm>
            <a:off x="533164" y="173980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b="1" dirty="0">
              <a:latin typeface="Calibri" panose="020F0502020204030204" pitchFamily="34" charset="0"/>
              <a:ea typeface="楷体" panose="02010609060101010101" pitchFamily="49" charset="-122"/>
              <a:cs typeface="Calibri" panose="020F0502020204030204" pitchFamily="34" charset="0"/>
            </a:endParaRP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76226E4B-56FE-4C54-BD17-881C368271DA}"/>
                  </a:ext>
                </a:extLst>
              </p:cNvPr>
              <p:cNvSpPr/>
              <p:nvPr/>
            </p:nvSpPr>
            <p:spPr>
              <a:xfrm>
                <a:off x="533164" y="1208756"/>
                <a:ext cx="11125672" cy="2031325"/>
              </a:xfrm>
              <a:prstGeom prst="rect">
                <a:avLst/>
              </a:prstGeom>
            </p:spPr>
            <p:txBody>
              <a:bodyPr wrap="square">
                <a:spAutoFit/>
              </a:bodyPr>
              <a:lstStyle/>
              <a:p>
                <a:pPr marL="342900" indent="-342900" algn="just">
                  <a:spcAft>
                    <a:spcPts val="1200"/>
                  </a:spcAft>
                  <a:buFont typeface="Wingdings" panose="05000000000000000000" pitchFamily="2" charset="2"/>
                  <a:buChar char="Ø"/>
                </a:pPr>
                <a:r>
                  <a:rPr lang="en-US" altLang="zh-CN" sz="2400" dirty="0">
                    <a:latin typeface="Calibri" panose="020F0502020204030204" pitchFamily="34" charset="0"/>
                    <a:ea typeface="宋体" panose="02010600030101010101" pitchFamily="2" charset="-122"/>
                    <a:cs typeface="Calibri" panose="020F0502020204030204" pitchFamily="34" charset="0"/>
                  </a:rPr>
                  <a:t>Map 3D to 2D by an As-rigid-as-possible parameterization method</a:t>
                </a:r>
                <a:r>
                  <a:rPr lang="en-US" altLang="zh-CN" sz="2400" baseline="50000" dirty="0">
                    <a:latin typeface="Calibri" panose="020F0502020204030204" pitchFamily="34" charset="0"/>
                    <a:ea typeface="宋体" panose="02010600030101010101" pitchFamily="2" charset="-122"/>
                    <a:cs typeface="Calibri" panose="020F0502020204030204" pitchFamily="34" charset="0"/>
                  </a:rPr>
                  <a:t>[3]</a:t>
                </a:r>
                <a:r>
                  <a:rPr lang="en-US" altLang="zh-CN" sz="2400" dirty="0">
                    <a:latin typeface="Calibri" panose="020F0502020204030204" pitchFamily="34" charset="0"/>
                    <a:ea typeface="宋体" panose="02010600030101010101" pitchFamily="2" charset="-122"/>
                    <a:cs typeface="Calibri" panose="020F0502020204030204" pitchFamily="34" charset="0"/>
                  </a:rPr>
                  <a:t>; </a:t>
                </a:r>
              </a:p>
              <a:p>
                <a:pPr marL="342900" indent="-342900" algn="just">
                  <a:spcAft>
                    <a:spcPts val="1200"/>
                  </a:spcAft>
                  <a:buFont typeface="Wingdings" panose="05000000000000000000" pitchFamily="2" charset="2"/>
                  <a:buChar char="Ø"/>
                </a:pPr>
                <a:r>
                  <a:rPr lang="en-US" altLang="zh-CN" sz="2400" dirty="0">
                    <a:latin typeface="Calibri" panose="020F0502020204030204" pitchFamily="34" charset="0"/>
                    <a:ea typeface="宋体" panose="02010600030101010101" pitchFamily="2" charset="-122"/>
                    <a:cs typeface="Calibri" panose="020F0502020204030204" pitchFamily="34" charset="0"/>
                  </a:rPr>
                  <a:t>Compute the boolean difference between 2D tiling pattern and parameterized mesh;</a:t>
                </a:r>
              </a:p>
              <a:p>
                <a:pPr marL="342900" indent="-342900" algn="just">
                  <a:spcAft>
                    <a:spcPts val="1200"/>
                  </a:spcAft>
                  <a:buFont typeface="Wingdings" panose="05000000000000000000" pitchFamily="2" charset="2"/>
                  <a:buChar char="Ø"/>
                </a:pPr>
                <a:r>
                  <a:rPr lang="en-US" altLang="zh-CN" sz="2400" dirty="0">
                    <a:latin typeface="Calibri" panose="020F0502020204030204" pitchFamily="34" charset="0"/>
                    <a:ea typeface="宋体" panose="02010600030101010101" pitchFamily="2" charset="-122"/>
                    <a:cs typeface="Calibri" panose="020F0502020204030204" pitchFamily="34" charset="0"/>
                  </a:rPr>
                  <a:t>Map back to 3D and extrude each vertex to obtain a dual-tile shell model </a:t>
                </a:r>
                <a14:m>
                  <m:oMath xmlns:m="http://schemas.openxmlformats.org/officeDocument/2006/math">
                    <m:r>
                      <a:rPr lang="en-US" altLang="zh-CN" sz="2400" i="1" smtClean="0">
                        <a:solidFill>
                          <a:srgbClr val="FF0000"/>
                        </a:solidFill>
                        <a:latin typeface="Cambria Math" panose="02040503050406030204" pitchFamily="18" charset="0"/>
                        <a:ea typeface="Cambria Math" panose="02040503050406030204" pitchFamily="18" charset="0"/>
                      </a:rPr>
                      <m:t>ℳ</m:t>
                    </m:r>
                  </m:oMath>
                </a14:m>
                <a:r>
                  <a:rPr lang="en-US" altLang="zh-CN" sz="2400" dirty="0">
                    <a:latin typeface="Calibri" panose="020F0502020204030204" pitchFamily="34" charset="0"/>
                    <a:ea typeface="宋体" panose="02010600030101010101" pitchFamily="2" charset="-122"/>
                    <a:cs typeface="Calibri" panose="020F0502020204030204" pitchFamily="34" charset="0"/>
                  </a:rPr>
                  <a:t>.</a:t>
                </a:r>
              </a:p>
              <a:p>
                <a:pPr algn="just">
                  <a:spcAft>
                    <a:spcPts val="1200"/>
                  </a:spcAft>
                </a:pPr>
                <a:r>
                  <a:rPr lang="en-US" altLang="zh-CN" sz="2400" dirty="0">
                    <a:latin typeface="Calibri" panose="020F0502020204030204" pitchFamily="34" charset="0"/>
                    <a:ea typeface="宋体" panose="02010600030101010101" pitchFamily="2" charset="-122"/>
                    <a:cs typeface="Calibri" panose="020F0502020204030204" pitchFamily="34" charset="0"/>
                  </a:rPr>
                  <a:t>    </a:t>
                </a:r>
                <a:endParaRPr lang="zh-CN" altLang="en-US" sz="2200" dirty="0">
                  <a:latin typeface="Calibri" panose="020F0502020204030204" pitchFamily="34" charset="0"/>
                  <a:cs typeface="Calibri" panose="020F0502020204030204" pitchFamily="34" charset="0"/>
                </a:endParaRPr>
              </a:p>
            </p:txBody>
          </p:sp>
        </mc:Choice>
        <mc:Fallback xmlns="">
          <p:sp>
            <p:nvSpPr>
              <p:cNvPr id="12" name="矩形 11">
                <a:extLst>
                  <a:ext uri="{FF2B5EF4-FFF2-40B4-BE49-F238E27FC236}">
                    <a16:creationId xmlns:a16="http://schemas.microsoft.com/office/drawing/2014/main" id="{76226E4B-56FE-4C54-BD17-881C368271DA}"/>
                  </a:ext>
                </a:extLst>
              </p:cNvPr>
              <p:cNvSpPr>
                <a:spLocks noRot="1" noChangeAspect="1" noMove="1" noResize="1" noEditPoints="1" noAdjustHandles="1" noChangeArrowheads="1" noChangeShapeType="1" noTextEdit="1"/>
              </p:cNvSpPr>
              <p:nvPr/>
            </p:nvSpPr>
            <p:spPr>
              <a:xfrm>
                <a:off x="533164" y="1208756"/>
                <a:ext cx="11125672" cy="2031325"/>
              </a:xfrm>
              <a:prstGeom prst="rect">
                <a:avLst/>
              </a:prstGeom>
              <a:blipFill>
                <a:blip r:embed="rId3"/>
                <a:stretch>
                  <a:fillRect l="-712" t="-3593"/>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0FA5966C-A0F3-47BE-B4CF-43BD1D2EB40F}"/>
              </a:ext>
            </a:extLst>
          </p:cNvPr>
          <p:cNvPicPr>
            <a:picLocks noChangeAspect="1"/>
          </p:cNvPicPr>
          <p:nvPr/>
        </p:nvPicPr>
        <p:blipFill>
          <a:blip r:embed="rId4"/>
          <a:stretch>
            <a:fillRect/>
          </a:stretch>
        </p:blipFill>
        <p:spPr>
          <a:xfrm>
            <a:off x="1273774" y="3574773"/>
            <a:ext cx="1738702" cy="1745441"/>
          </a:xfrm>
          <a:prstGeom prst="rect">
            <a:avLst/>
          </a:prstGeom>
        </p:spPr>
      </p:pic>
      <p:pic>
        <p:nvPicPr>
          <p:cNvPr id="23" name="图片 22">
            <a:extLst>
              <a:ext uri="{FF2B5EF4-FFF2-40B4-BE49-F238E27FC236}">
                <a16:creationId xmlns:a16="http://schemas.microsoft.com/office/drawing/2014/main" id="{02073257-7C6B-4482-8828-527CA8E01AB6}"/>
              </a:ext>
            </a:extLst>
          </p:cNvPr>
          <p:cNvPicPr>
            <a:picLocks noChangeAspect="1"/>
          </p:cNvPicPr>
          <p:nvPr/>
        </p:nvPicPr>
        <p:blipFill>
          <a:blip r:embed="rId5"/>
          <a:stretch>
            <a:fillRect/>
          </a:stretch>
        </p:blipFill>
        <p:spPr>
          <a:xfrm>
            <a:off x="-82" y="3574774"/>
            <a:ext cx="1273856" cy="1745441"/>
          </a:xfrm>
          <a:prstGeom prst="rect">
            <a:avLst/>
          </a:prstGeom>
        </p:spPr>
      </p:pic>
      <p:sp>
        <p:nvSpPr>
          <p:cNvPr id="8" name="箭头: 右 143">
            <a:extLst>
              <a:ext uri="{FF2B5EF4-FFF2-40B4-BE49-F238E27FC236}">
                <a16:creationId xmlns:a16="http://schemas.microsoft.com/office/drawing/2014/main" id="{97E93598-2B26-4034-A5C4-5C0C8801E325}"/>
              </a:ext>
            </a:extLst>
          </p:cNvPr>
          <p:cNvSpPr/>
          <p:nvPr/>
        </p:nvSpPr>
        <p:spPr>
          <a:xfrm>
            <a:off x="3086904" y="4308225"/>
            <a:ext cx="339743" cy="278536"/>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sp>
        <p:nvSpPr>
          <p:cNvPr id="10" name="箭头: 右 143">
            <a:extLst>
              <a:ext uri="{FF2B5EF4-FFF2-40B4-BE49-F238E27FC236}">
                <a16:creationId xmlns:a16="http://schemas.microsoft.com/office/drawing/2014/main" id="{58F30528-2681-4CED-AEBF-46263BE2B090}"/>
              </a:ext>
            </a:extLst>
          </p:cNvPr>
          <p:cNvSpPr/>
          <p:nvPr/>
        </p:nvSpPr>
        <p:spPr>
          <a:xfrm>
            <a:off x="10492620" y="4312211"/>
            <a:ext cx="339743" cy="278536"/>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pic>
        <p:nvPicPr>
          <p:cNvPr id="13" name="图片 12">
            <a:extLst>
              <a:ext uri="{FF2B5EF4-FFF2-40B4-BE49-F238E27FC236}">
                <a16:creationId xmlns:a16="http://schemas.microsoft.com/office/drawing/2014/main" id="{F152B5D2-E9D0-453C-A6BE-861F00830C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51" t="4814" r="33483"/>
          <a:stretch/>
        </p:blipFill>
        <p:spPr>
          <a:xfrm>
            <a:off x="10832363" y="3411891"/>
            <a:ext cx="1359555" cy="2081803"/>
          </a:xfrm>
          <a:prstGeom prst="rect">
            <a:avLst/>
          </a:prstGeom>
        </p:spPr>
      </p:pic>
      <p:pic>
        <p:nvPicPr>
          <p:cNvPr id="2" name="图片 1"/>
          <p:cNvPicPr>
            <a:picLocks noChangeAspect="1"/>
          </p:cNvPicPr>
          <p:nvPr/>
        </p:nvPicPr>
        <p:blipFill>
          <a:blip r:embed="rId7"/>
          <a:stretch>
            <a:fillRect/>
          </a:stretch>
        </p:blipFill>
        <p:spPr>
          <a:xfrm>
            <a:off x="3501075" y="3606032"/>
            <a:ext cx="6905998" cy="1714182"/>
          </a:xfrm>
          <a:prstGeom prst="rect">
            <a:avLst/>
          </a:prstGeom>
        </p:spPr>
      </p:pic>
      <p:sp>
        <p:nvSpPr>
          <p:cNvPr id="11" name="矩形 10"/>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4"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3D Modeling &amp; Structural Optimization</a:t>
            </a:r>
          </a:p>
        </p:txBody>
      </p:sp>
      <p:sp>
        <p:nvSpPr>
          <p:cNvPr id="4" name="矩形 3"/>
          <p:cNvSpPr/>
          <p:nvPr/>
        </p:nvSpPr>
        <p:spPr>
          <a:xfrm>
            <a:off x="678003" y="1739806"/>
            <a:ext cx="11240728" cy="430887"/>
          </a:xfrm>
          <a:prstGeom prst="rect">
            <a:avLst/>
          </a:prstGeom>
        </p:spPr>
        <p:txBody>
          <a:bodyPr wrap="square">
            <a:spAutoFit/>
          </a:bodyPr>
          <a:lstStyle/>
          <a:p>
            <a:endParaRPr lang="en-US" altLang="zh-CN" sz="2200" dirty="0">
              <a:latin typeface="Calibri" panose="020F0502020204030204" pitchFamily="34" charset="0"/>
              <a:ea typeface="宋体" panose="02010600030101010101" pitchFamily="2" charset="-122"/>
              <a:cs typeface="Calibri" panose="020F0502020204030204" pitchFamily="34" charset="0"/>
            </a:endParaRPr>
          </a:p>
        </p:txBody>
      </p:sp>
      <p:sp>
        <p:nvSpPr>
          <p:cNvPr id="5" name="矩形 4"/>
          <p:cNvSpPr/>
          <p:nvPr/>
        </p:nvSpPr>
        <p:spPr>
          <a:xfrm>
            <a:off x="2675312" y="2522216"/>
            <a:ext cx="184731" cy="369332"/>
          </a:xfrm>
          <a:prstGeom prst="rect">
            <a:avLst/>
          </a:prstGeom>
        </p:spPr>
        <p:txBody>
          <a:bodyPr wrap="none">
            <a:spAutoFit/>
          </a:bodyPr>
          <a:lstStyle/>
          <a:p>
            <a:pPr algn="just"/>
            <a:endParaRPr lang="en-US" altLang="zh-CN" dirty="0">
              <a:latin typeface="Calibri" panose="020F0502020204030204" pitchFamily="34" charset="0"/>
              <a:ea typeface="宋体" panose="02010600030101010101" pitchFamily="2" charset="-122"/>
              <a:cs typeface="Calibri" panose="020F0502020204030204" pitchFamily="34" charset="0"/>
            </a:endParaRPr>
          </a:p>
        </p:txBody>
      </p:sp>
      <p:sp>
        <p:nvSpPr>
          <p:cNvPr id="22" name="矩形 21">
            <a:extLst>
              <a:ext uri="{FF2B5EF4-FFF2-40B4-BE49-F238E27FC236}">
                <a16:creationId xmlns:a16="http://schemas.microsoft.com/office/drawing/2014/main" id="{82110401-8FD8-4CB8-BAFA-8317F4A04593}"/>
              </a:ext>
            </a:extLst>
          </p:cNvPr>
          <p:cNvSpPr/>
          <p:nvPr/>
        </p:nvSpPr>
        <p:spPr>
          <a:xfrm>
            <a:off x="2209800" y="6056587"/>
            <a:ext cx="8730130" cy="307777"/>
          </a:xfrm>
          <a:prstGeom prst="rect">
            <a:avLst/>
          </a:prstGeom>
        </p:spPr>
        <p:txBody>
          <a:bodyPr wrap="square">
            <a:spAutoFit/>
          </a:bodyPr>
          <a:lstStyle/>
          <a:p>
            <a:r>
              <a:rPr lang="en-US" altLang="zh-CN" sz="1400" dirty="0">
                <a:latin typeface="Calibri" panose="020F0502020204030204" pitchFamily="34" charset="0"/>
                <a:ea typeface="宋体" panose="02010600030101010101" pitchFamily="2" charset="-122"/>
                <a:cs typeface="Calibri" panose="020F0502020204030204" pitchFamily="34" charset="0"/>
              </a:rPr>
              <a:t>[3] </a:t>
            </a:r>
            <a:r>
              <a:rPr lang="en-US" altLang="zh-CN" sz="1400" b="1" dirty="0">
                <a:latin typeface="Calibri" panose="020F0502020204030204" pitchFamily="34" charset="0"/>
                <a:ea typeface="宋体" panose="02010600030101010101" pitchFamily="2" charset="-122"/>
                <a:cs typeface="Calibri" panose="020F0502020204030204" pitchFamily="34" charset="0"/>
              </a:rPr>
              <a:t>A local/global approach to mesh parameterization</a:t>
            </a:r>
            <a:r>
              <a:rPr lang="en-US" altLang="zh-CN" sz="1400" dirty="0">
                <a:latin typeface="Calibri" panose="020F0502020204030204" pitchFamily="34" charset="0"/>
                <a:ea typeface="宋体" panose="02010600030101010101" pitchFamily="2" charset="-122"/>
                <a:cs typeface="Calibri" panose="020F0502020204030204" pitchFamily="34" charset="0"/>
              </a:rPr>
              <a:t>, Liu L  et al. Computer Graphics Forum, 2008</a:t>
            </a:r>
            <a:endParaRPr lang="zh-CN" altLang="en-US" sz="1400" dirty="0">
              <a:latin typeface="Calibri" panose="020F0502020204030204" pitchFamily="34" charset="0"/>
              <a:cs typeface="Calibri" panose="020F0502020204030204" pitchFamily="34" charset="0"/>
            </a:endParaRPr>
          </a:p>
        </p:txBody>
      </p:sp>
      <p:sp>
        <p:nvSpPr>
          <p:cNvPr id="15" name="日期占位符 14">
            <a:extLst>
              <a:ext uri="{FF2B5EF4-FFF2-40B4-BE49-F238E27FC236}">
                <a16:creationId xmlns:a16="http://schemas.microsoft.com/office/drawing/2014/main" id="{E4791588-8A40-4B43-9F01-CF617AFD053F}"/>
              </a:ext>
            </a:extLst>
          </p:cNvPr>
          <p:cNvSpPr>
            <a:spLocks noGrp="1"/>
          </p:cNvSpPr>
          <p:nvPr>
            <p:ph type="dt" sz="half" idx="10"/>
          </p:nvPr>
        </p:nvSpPr>
        <p:spPr/>
        <p:txBody>
          <a:bodyPr/>
          <a:lstStyle/>
          <a:p>
            <a:fld id="{63290728-8E5F-40CB-9633-58B4CB1870AB}"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16" name="页脚占位符 15">
            <a:extLst>
              <a:ext uri="{FF2B5EF4-FFF2-40B4-BE49-F238E27FC236}">
                <a16:creationId xmlns:a16="http://schemas.microsoft.com/office/drawing/2014/main" id="{4F8E8141-603D-4978-911F-311572ABBE81}"/>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7" name="灯片编号占位符 16">
            <a:extLst>
              <a:ext uri="{FF2B5EF4-FFF2-40B4-BE49-F238E27FC236}">
                <a16:creationId xmlns:a16="http://schemas.microsoft.com/office/drawing/2014/main" id="{7DD15520-E14A-40E2-8EA7-FAB8846C689B}"/>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25</a:t>
            </a:fld>
            <a:endParaRPr lang="zh-CN" altLang="en-US">
              <a:latin typeface="Calibri" panose="020F0502020204030204" pitchFamily="34" charset="0"/>
              <a:cs typeface="Calibri" panose="020F0502020204030204" pitchFamily="34" charset="0"/>
            </a:endParaRPr>
          </a:p>
        </p:txBody>
      </p:sp>
      <p:sp>
        <p:nvSpPr>
          <p:cNvPr id="18" name="矩形 17">
            <a:extLst>
              <a:ext uri="{FF2B5EF4-FFF2-40B4-BE49-F238E27FC236}">
                <a16:creationId xmlns:a16="http://schemas.microsoft.com/office/drawing/2014/main" id="{99B07233-0136-4E64-8906-DBB0FB30A0B4}"/>
              </a:ext>
            </a:extLst>
          </p:cNvPr>
          <p:cNvSpPr/>
          <p:nvPr/>
        </p:nvSpPr>
        <p:spPr>
          <a:xfrm>
            <a:off x="533164" y="5353853"/>
            <a:ext cx="1785938"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Parameterization</a:t>
            </a:r>
            <a:endParaRPr lang="zh-CN" altLang="en-US" dirty="0">
              <a:latin typeface="Calibri" panose="020F0502020204030204" pitchFamily="34" charset="0"/>
              <a:cs typeface="Calibri" panose="020F0502020204030204" pitchFamily="34" charset="0"/>
            </a:endParaRPr>
          </a:p>
        </p:txBody>
      </p:sp>
      <p:sp>
        <p:nvSpPr>
          <p:cNvPr id="20" name="矩形 19">
            <a:extLst>
              <a:ext uri="{FF2B5EF4-FFF2-40B4-BE49-F238E27FC236}">
                <a16:creationId xmlns:a16="http://schemas.microsoft.com/office/drawing/2014/main" id="{2E9C8682-5F56-4864-BAF9-092F02DDEA61}"/>
              </a:ext>
            </a:extLst>
          </p:cNvPr>
          <p:cNvSpPr/>
          <p:nvPr/>
        </p:nvSpPr>
        <p:spPr>
          <a:xfrm>
            <a:off x="5954484" y="5353853"/>
            <a:ext cx="1957780" cy="369332"/>
          </a:xfrm>
          <a:prstGeom prst="rect">
            <a:avLst/>
          </a:prstGeom>
        </p:spPr>
        <p:txBody>
          <a:bodyPr wrap="none">
            <a:spAutoFit/>
          </a:bodyPr>
          <a:lstStyle/>
          <a:p>
            <a:r>
              <a:rPr lang="en-US" altLang="zh-CN" dirty="0">
                <a:latin typeface="Calibri" panose="020F0502020204030204" pitchFamily="34" charset="0"/>
                <a:ea typeface="宋体" panose="02010600030101010101" pitchFamily="2" charset="-122"/>
                <a:cs typeface="Calibri" panose="020F0502020204030204" pitchFamily="34" charset="0"/>
              </a:rPr>
              <a:t>Boolean difference</a:t>
            </a:r>
            <a:endParaRPr lang="zh-CN" altLang="en-US" dirty="0">
              <a:latin typeface="Calibri" panose="020F0502020204030204" pitchFamily="34" charset="0"/>
              <a:cs typeface="Calibri" panose="020F0502020204030204" pitchFamily="34" charset="0"/>
            </a:endParaRPr>
          </a:p>
        </p:txBody>
      </p:sp>
      <p:sp>
        <p:nvSpPr>
          <p:cNvPr id="24" name="矩形 23">
            <a:extLst>
              <a:ext uri="{FF2B5EF4-FFF2-40B4-BE49-F238E27FC236}">
                <a16:creationId xmlns:a16="http://schemas.microsoft.com/office/drawing/2014/main" id="{D1BC3380-74C9-4CC9-9F40-F2585F093307}"/>
              </a:ext>
            </a:extLst>
          </p:cNvPr>
          <p:cNvSpPr/>
          <p:nvPr/>
        </p:nvSpPr>
        <p:spPr>
          <a:xfrm>
            <a:off x="10620233" y="5352708"/>
            <a:ext cx="1467133" cy="369332"/>
          </a:xfrm>
          <a:prstGeom prst="rect">
            <a:avLst/>
          </a:prstGeom>
        </p:spPr>
        <p:txBody>
          <a:bodyPr wrap="none">
            <a:spAutoFit/>
          </a:bodyPr>
          <a:lstStyle/>
          <a:p>
            <a:r>
              <a:rPr lang="en-US" altLang="zh-CN" dirty="0">
                <a:latin typeface="Times New Roman" panose="02020603050405020304" pitchFamily="18" charset="0"/>
                <a:ea typeface="宋体" panose="02010600030101010101" pitchFamily="2" charset="-122"/>
              </a:rPr>
              <a:t>A shell model</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087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2" grpId="0"/>
      <p:bldP spid="18" grpId="0"/>
      <p:bldP spid="20"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19394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dirty="0">
              <a:latin typeface="Calibri" panose="020F0502020204030204" pitchFamily="34" charset="0"/>
              <a:cs typeface="Calibri" panose="020F0502020204030204" pitchFamily="34" charset="0"/>
            </a:endParaRPr>
          </a:p>
        </p:txBody>
      </p:sp>
      <p:sp>
        <p:nvSpPr>
          <p:cNvPr id="7" name="Rectangle 5"/>
          <p:cNvSpPr>
            <a:spLocks noChangeArrowheads="1"/>
          </p:cNvSpPr>
          <p:nvPr/>
        </p:nvSpPr>
        <p:spPr bwMode="auto">
          <a:xfrm>
            <a:off x="0" y="36920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latin typeface="Calibri" panose="020F0502020204030204" pitchFamily="34" charset="0"/>
              <a:cs typeface="Calibri" panose="020F0502020204030204" pitchFamily="34" charset="0"/>
            </a:endParaRPr>
          </a:p>
        </p:txBody>
      </p:sp>
      <p:grpSp>
        <p:nvGrpSpPr>
          <p:cNvPr id="4" name="组合 3"/>
          <p:cNvGrpSpPr/>
          <p:nvPr/>
        </p:nvGrpSpPr>
        <p:grpSpPr>
          <a:xfrm>
            <a:off x="1555269" y="3230492"/>
            <a:ext cx="8906277" cy="1980175"/>
            <a:chOff x="1178153" y="3876675"/>
            <a:chExt cx="8906277" cy="1980175"/>
          </a:xfrm>
        </p:grpSpPr>
        <p:pic>
          <p:nvPicPr>
            <p:cNvPr id="33" name="图片 32">
              <a:extLst>
                <a:ext uri="{FF2B5EF4-FFF2-40B4-BE49-F238E27FC236}">
                  <a16:creationId xmlns:a16="http://schemas.microsoft.com/office/drawing/2014/main" id="{7E2640A7-CDBA-449F-8F5B-54193B2F0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62" t="48782" r="66395" b="21492"/>
            <a:stretch/>
          </p:blipFill>
          <p:spPr>
            <a:xfrm>
              <a:off x="1178153" y="3890701"/>
              <a:ext cx="1897419" cy="1954178"/>
            </a:xfrm>
            <a:prstGeom prst="rect">
              <a:avLst/>
            </a:prstGeom>
          </p:spPr>
        </p:pic>
        <p:pic>
          <p:nvPicPr>
            <p:cNvPr id="34" name="图片 33">
              <a:extLst>
                <a:ext uri="{FF2B5EF4-FFF2-40B4-BE49-F238E27FC236}">
                  <a16:creationId xmlns:a16="http://schemas.microsoft.com/office/drawing/2014/main" id="{E5D989A1-BC2B-4A0D-8F01-05B516F7E1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65" t="23573" r="68280" b="46461"/>
            <a:stretch/>
          </p:blipFill>
          <p:spPr>
            <a:xfrm>
              <a:off x="6113116" y="3902672"/>
              <a:ext cx="1873677" cy="1954178"/>
            </a:xfrm>
            <a:prstGeom prst="rect">
              <a:avLst/>
            </a:prstGeom>
          </p:spPr>
        </p:pic>
        <p:pic>
          <p:nvPicPr>
            <p:cNvPr id="35" name="图片 34">
              <a:extLst>
                <a:ext uri="{FF2B5EF4-FFF2-40B4-BE49-F238E27FC236}">
                  <a16:creationId xmlns:a16="http://schemas.microsoft.com/office/drawing/2014/main" id="{E2BDB55A-16D8-4932-811B-98B32BE93A38}"/>
                </a:ext>
              </a:extLst>
            </p:cNvPr>
            <p:cNvPicPr>
              <a:picLocks noChangeAspect="1"/>
            </p:cNvPicPr>
            <p:nvPr/>
          </p:nvPicPr>
          <p:blipFill rotWithShape="1">
            <a:blip r:embed="rId3">
              <a:extLst>
                <a:ext uri="{28A0092B-C50C-407E-A947-70E740481C1C}">
                  <a14:useLocalDpi xmlns:a14="http://schemas.microsoft.com/office/drawing/2010/main" val="0"/>
                </a:ext>
              </a:extLst>
            </a:blip>
            <a:srcRect l="8327" t="71320" r="85972" b="19874"/>
            <a:stretch/>
          </p:blipFill>
          <p:spPr>
            <a:xfrm>
              <a:off x="3238126" y="3881303"/>
              <a:ext cx="1897419" cy="1954178"/>
            </a:xfrm>
            <a:prstGeom prst="rect">
              <a:avLst/>
            </a:prstGeom>
          </p:spPr>
        </p:pic>
        <p:sp>
          <p:nvSpPr>
            <p:cNvPr id="36" name="椭圆 35">
              <a:extLst>
                <a:ext uri="{FF2B5EF4-FFF2-40B4-BE49-F238E27FC236}">
                  <a16:creationId xmlns:a16="http://schemas.microsoft.com/office/drawing/2014/main" id="{58D38776-8645-4495-B356-113074B624C9}"/>
                </a:ext>
              </a:extLst>
            </p:cNvPr>
            <p:cNvSpPr/>
            <p:nvPr/>
          </p:nvSpPr>
          <p:spPr>
            <a:xfrm>
              <a:off x="3844547" y="4872114"/>
              <a:ext cx="447658" cy="438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37" name="矩形: 圆角 36">
              <a:extLst>
                <a:ext uri="{FF2B5EF4-FFF2-40B4-BE49-F238E27FC236}">
                  <a16:creationId xmlns:a16="http://schemas.microsoft.com/office/drawing/2014/main" id="{B1F5A2B4-D2A0-49F7-ADF4-E76E8B8F8D42}"/>
                </a:ext>
              </a:extLst>
            </p:cNvPr>
            <p:cNvSpPr/>
            <p:nvPr/>
          </p:nvSpPr>
          <p:spPr>
            <a:xfrm>
              <a:off x="2113039" y="4401189"/>
              <a:ext cx="643677" cy="641952"/>
            </a:xfrm>
            <a:prstGeom prst="roundRect">
              <a:avLst>
                <a:gd name="adj" fmla="val 1026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cxnSp>
          <p:nvCxnSpPr>
            <p:cNvPr id="38" name="直接连接符 37">
              <a:extLst>
                <a:ext uri="{FF2B5EF4-FFF2-40B4-BE49-F238E27FC236}">
                  <a16:creationId xmlns:a16="http://schemas.microsoft.com/office/drawing/2014/main" id="{3E27D4D5-2D8C-4F9C-A18C-E587F289E5FA}"/>
                </a:ext>
              </a:extLst>
            </p:cNvPr>
            <p:cNvCxnSpPr>
              <a:cxnSpLocks/>
            </p:cNvCxnSpPr>
            <p:nvPr/>
          </p:nvCxnSpPr>
          <p:spPr>
            <a:xfrm>
              <a:off x="2729047" y="5043141"/>
              <a:ext cx="519942" cy="787712"/>
            </a:xfrm>
            <a:prstGeom prst="line">
              <a:avLst/>
            </a:prstGeom>
            <a:ln w="571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4DAC234E-1792-492C-A58A-E787F80E7E61}"/>
                </a:ext>
              </a:extLst>
            </p:cNvPr>
            <p:cNvCxnSpPr>
              <a:cxnSpLocks/>
            </p:cNvCxnSpPr>
            <p:nvPr/>
          </p:nvCxnSpPr>
          <p:spPr>
            <a:xfrm flipH="1">
              <a:off x="2729047" y="3890701"/>
              <a:ext cx="520090" cy="510488"/>
            </a:xfrm>
            <a:prstGeom prst="line">
              <a:avLst/>
            </a:prstGeom>
            <a:ln w="571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40" name="矩形: 圆角 39">
              <a:extLst>
                <a:ext uri="{FF2B5EF4-FFF2-40B4-BE49-F238E27FC236}">
                  <a16:creationId xmlns:a16="http://schemas.microsoft.com/office/drawing/2014/main" id="{0452F388-229C-4E3F-84F8-49738C06EBC8}"/>
                </a:ext>
              </a:extLst>
            </p:cNvPr>
            <p:cNvSpPr/>
            <p:nvPr/>
          </p:nvSpPr>
          <p:spPr>
            <a:xfrm>
              <a:off x="3249671" y="3876675"/>
              <a:ext cx="1896885" cy="1954178"/>
            </a:xfrm>
            <a:prstGeom prst="roundRect">
              <a:avLst>
                <a:gd name="adj" fmla="val 1375"/>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pic>
          <p:nvPicPr>
            <p:cNvPr id="41" name="图片 40">
              <a:extLst>
                <a:ext uri="{FF2B5EF4-FFF2-40B4-BE49-F238E27FC236}">
                  <a16:creationId xmlns:a16="http://schemas.microsoft.com/office/drawing/2014/main" id="{473F16F2-098B-4AE0-8F57-BF1EED4634AE}"/>
                </a:ext>
              </a:extLst>
            </p:cNvPr>
            <p:cNvPicPr>
              <a:picLocks noChangeAspect="1"/>
            </p:cNvPicPr>
            <p:nvPr/>
          </p:nvPicPr>
          <p:blipFill rotWithShape="1">
            <a:blip r:embed="rId5">
              <a:extLst>
                <a:ext uri="{28A0092B-C50C-407E-A947-70E740481C1C}">
                  <a14:useLocalDpi xmlns:a14="http://schemas.microsoft.com/office/drawing/2010/main" val="0"/>
                </a:ext>
              </a:extLst>
            </a:blip>
            <a:srcRect l="4510"/>
            <a:stretch/>
          </p:blipFill>
          <p:spPr>
            <a:xfrm>
              <a:off x="8187545" y="3898680"/>
              <a:ext cx="1896885" cy="1954179"/>
            </a:xfrm>
            <a:prstGeom prst="rect">
              <a:avLst/>
            </a:prstGeom>
          </p:spPr>
        </p:pic>
        <p:sp>
          <p:nvSpPr>
            <p:cNvPr id="42" name="椭圆 41">
              <a:extLst>
                <a:ext uri="{FF2B5EF4-FFF2-40B4-BE49-F238E27FC236}">
                  <a16:creationId xmlns:a16="http://schemas.microsoft.com/office/drawing/2014/main" id="{F1DF4B8A-9FD1-46CC-8F9B-371D26908B60}"/>
                </a:ext>
              </a:extLst>
            </p:cNvPr>
            <p:cNvSpPr/>
            <p:nvPr/>
          </p:nvSpPr>
          <p:spPr>
            <a:xfrm>
              <a:off x="8752364" y="4770277"/>
              <a:ext cx="447658" cy="438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43" name="矩形: 圆角 42">
              <a:extLst>
                <a:ext uri="{FF2B5EF4-FFF2-40B4-BE49-F238E27FC236}">
                  <a16:creationId xmlns:a16="http://schemas.microsoft.com/office/drawing/2014/main" id="{39C7923B-8431-4DDF-AC55-C643471462E7}"/>
                </a:ext>
              </a:extLst>
            </p:cNvPr>
            <p:cNvSpPr/>
            <p:nvPr/>
          </p:nvSpPr>
          <p:spPr>
            <a:xfrm>
              <a:off x="7026528" y="4415215"/>
              <a:ext cx="643677" cy="641952"/>
            </a:xfrm>
            <a:prstGeom prst="roundRect">
              <a:avLst>
                <a:gd name="adj" fmla="val 1026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cxnSp>
          <p:nvCxnSpPr>
            <p:cNvPr id="44" name="直接连接符 43">
              <a:extLst>
                <a:ext uri="{FF2B5EF4-FFF2-40B4-BE49-F238E27FC236}">
                  <a16:creationId xmlns:a16="http://schemas.microsoft.com/office/drawing/2014/main" id="{8CB2BDAA-3B8F-4537-9552-720843AD3162}"/>
                </a:ext>
              </a:extLst>
            </p:cNvPr>
            <p:cNvCxnSpPr>
              <a:cxnSpLocks/>
            </p:cNvCxnSpPr>
            <p:nvPr/>
          </p:nvCxnSpPr>
          <p:spPr>
            <a:xfrm>
              <a:off x="7642535" y="5057168"/>
              <a:ext cx="519942" cy="787712"/>
            </a:xfrm>
            <a:prstGeom prst="line">
              <a:avLst/>
            </a:prstGeom>
            <a:ln w="571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65087D87-0DCA-46BE-9E0B-E64883369EE7}"/>
                </a:ext>
              </a:extLst>
            </p:cNvPr>
            <p:cNvCxnSpPr>
              <a:cxnSpLocks/>
            </p:cNvCxnSpPr>
            <p:nvPr/>
          </p:nvCxnSpPr>
          <p:spPr>
            <a:xfrm flipH="1">
              <a:off x="7642535" y="3904727"/>
              <a:ext cx="520090" cy="510488"/>
            </a:xfrm>
            <a:prstGeom prst="line">
              <a:avLst/>
            </a:prstGeom>
            <a:ln w="571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46" name="矩形: 圆角 45">
              <a:extLst>
                <a:ext uri="{FF2B5EF4-FFF2-40B4-BE49-F238E27FC236}">
                  <a16:creationId xmlns:a16="http://schemas.microsoft.com/office/drawing/2014/main" id="{CB7C7221-AB71-4EBA-87F8-C5FBC89685F3}"/>
                </a:ext>
              </a:extLst>
            </p:cNvPr>
            <p:cNvSpPr/>
            <p:nvPr/>
          </p:nvSpPr>
          <p:spPr>
            <a:xfrm>
              <a:off x="8163159" y="3890701"/>
              <a:ext cx="1896885" cy="1954178"/>
            </a:xfrm>
            <a:prstGeom prst="roundRect">
              <a:avLst>
                <a:gd name="adj" fmla="val 1375"/>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grpSp>
      <p:sp>
        <p:nvSpPr>
          <p:cNvPr id="47" name="矩形 46"/>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3" name="矩形 2"/>
          <p:cNvSpPr/>
          <p:nvPr/>
        </p:nvSpPr>
        <p:spPr>
          <a:xfrm>
            <a:off x="421278" y="1318233"/>
            <a:ext cx="11174260" cy="2000548"/>
          </a:xfrm>
          <a:prstGeom prst="rect">
            <a:avLst/>
          </a:prstGeom>
        </p:spPr>
        <p:txBody>
          <a:bodyPr wrap="square">
            <a:spAutoFit/>
          </a:bodyPr>
          <a:lstStyle/>
          <a:p>
            <a:pPr marL="457200" indent="-457200" algn="just">
              <a:spcAft>
                <a:spcPts val="1200"/>
              </a:spcAft>
              <a:buFont typeface="Wingdings" panose="05000000000000000000" pitchFamily="2" charset="2"/>
              <a:buChar char="Ø"/>
            </a:pPr>
            <a:r>
              <a:rPr lang="en-US" altLang="zh-CN" sz="2800" dirty="0">
                <a:latin typeface="Calibri" panose="020F0502020204030204" pitchFamily="34" charset="0"/>
                <a:ea typeface="宋体" panose="02010600030101010101" pitchFamily="2" charset="-122"/>
                <a:cs typeface="Calibri" panose="020F0502020204030204" pitchFamily="34" charset="0"/>
              </a:rPr>
              <a:t>Two-step optimization scheme:</a:t>
            </a:r>
          </a:p>
          <a:p>
            <a:pPr marL="457200" indent="-457200" algn="just">
              <a:spcAft>
                <a:spcPts val="1200"/>
              </a:spcAft>
              <a:buFont typeface="Arial" panose="020B0604020202020204" pitchFamily="34" charset="0"/>
              <a:buChar char="•"/>
            </a:pPr>
            <a:r>
              <a:rPr lang="en-US" altLang="zh-CN" sz="2400" dirty="0">
                <a:solidFill>
                  <a:srgbClr val="FF0000"/>
                </a:solidFill>
                <a:latin typeface="Calibri" panose="020F0502020204030204" pitchFamily="34" charset="0"/>
                <a:ea typeface="宋体" panose="02010600030101010101" pitchFamily="2" charset="-122"/>
                <a:cs typeface="Calibri" panose="020F0502020204030204" pitchFamily="34" charset="0"/>
              </a:rPr>
              <a:t>Increase the area of connectors </a:t>
            </a:r>
            <a:r>
              <a:rPr lang="en-US" altLang="zh-CN" sz="2400" dirty="0">
                <a:solidFill>
                  <a:schemeClr val="tx1">
                    <a:lumMod val="95000"/>
                    <a:lumOff val="5000"/>
                  </a:schemeClr>
                </a:solidFill>
                <a:latin typeface="Calibri" panose="020F0502020204030204" pitchFamily="34" charset="0"/>
                <a:ea typeface="宋体" panose="02010600030101010101" pitchFamily="2" charset="-122"/>
                <a:cs typeface="Calibri" panose="020F0502020204030204" pitchFamily="34" charset="0"/>
              </a:rPr>
              <a:t>to enforce connectivity between the weak part and its solid neighborhood by </a:t>
            </a:r>
            <a:r>
              <a:rPr lang="en-US" altLang="zh-CN" sz="2400" dirty="0">
                <a:solidFill>
                  <a:srgbClr val="FF0000"/>
                </a:solidFill>
                <a:latin typeface="Calibri" panose="020F0502020204030204" pitchFamily="34" charset="0"/>
                <a:ea typeface="宋体" panose="02010600030101010101" pitchFamily="2" charset="-122"/>
                <a:cs typeface="Calibri" panose="020F0502020204030204" pitchFamily="34" charset="0"/>
              </a:rPr>
              <a:t>locally dilating the contour </a:t>
            </a:r>
            <a:r>
              <a:rPr lang="en-US" altLang="zh-CN" sz="2400" dirty="0">
                <a:solidFill>
                  <a:schemeClr val="tx1">
                    <a:lumMod val="95000"/>
                    <a:lumOff val="5000"/>
                  </a:schemeClr>
                </a:solidFill>
                <a:latin typeface="Calibri" panose="020F0502020204030204" pitchFamily="34" charset="0"/>
                <a:ea typeface="宋体" panose="02010600030101010101" pitchFamily="2" charset="-122"/>
                <a:cs typeface="Calibri" panose="020F0502020204030204" pitchFamily="34" charset="0"/>
              </a:rPr>
              <a:t>of the solid shapes.</a:t>
            </a:r>
          </a:p>
          <a:p>
            <a:pPr algn="just">
              <a:spcAft>
                <a:spcPts val="1200"/>
              </a:spcAft>
            </a:pPr>
            <a:endParaRPr lang="en-US" altLang="zh-CN" sz="2800" dirty="0">
              <a:latin typeface="Calibri" panose="020F0502020204030204" pitchFamily="34" charset="0"/>
              <a:ea typeface="宋体" panose="02010600030101010101" pitchFamily="2" charset="-122"/>
              <a:cs typeface="Calibri" panose="020F0502020204030204" pitchFamily="34" charset="0"/>
            </a:endParaRPr>
          </a:p>
        </p:txBody>
      </p:sp>
      <p:sp>
        <p:nvSpPr>
          <p:cNvPr id="9" name="日期占位符 8">
            <a:extLst>
              <a:ext uri="{FF2B5EF4-FFF2-40B4-BE49-F238E27FC236}">
                <a16:creationId xmlns:a16="http://schemas.microsoft.com/office/drawing/2014/main" id="{ACC6906E-2847-4CCA-B7DC-F5CDE76EAC56}"/>
              </a:ext>
            </a:extLst>
          </p:cNvPr>
          <p:cNvSpPr>
            <a:spLocks noGrp="1"/>
          </p:cNvSpPr>
          <p:nvPr>
            <p:ph type="dt" sz="half" idx="10"/>
          </p:nvPr>
        </p:nvSpPr>
        <p:spPr/>
        <p:txBody>
          <a:bodyPr/>
          <a:lstStyle/>
          <a:p>
            <a:fld id="{F01C203E-BC1B-4608-BAE3-DA8C2D517BDD}"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10" name="页脚占位符 9">
            <a:extLst>
              <a:ext uri="{FF2B5EF4-FFF2-40B4-BE49-F238E27FC236}">
                <a16:creationId xmlns:a16="http://schemas.microsoft.com/office/drawing/2014/main" id="{143549CF-25D8-4022-AD23-5F43B8B71EA1}"/>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1" name="灯片编号占位符 10">
            <a:extLst>
              <a:ext uri="{FF2B5EF4-FFF2-40B4-BE49-F238E27FC236}">
                <a16:creationId xmlns:a16="http://schemas.microsoft.com/office/drawing/2014/main" id="{DA244779-7665-4655-928A-FACDDCD9C2D0}"/>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26</a:t>
            </a:fld>
            <a:endParaRPr lang="zh-CN" altLang="en-US">
              <a:latin typeface="Calibri" panose="020F0502020204030204" pitchFamily="34" charset="0"/>
              <a:cs typeface="Calibri" panose="020F0502020204030204" pitchFamily="34" charset="0"/>
            </a:endParaRPr>
          </a:p>
        </p:txBody>
      </p:sp>
      <p:sp>
        <p:nvSpPr>
          <p:cNvPr id="26" name="对话气泡: 圆角矩形 37">
            <a:extLst>
              <a:ext uri="{FF2B5EF4-FFF2-40B4-BE49-F238E27FC236}">
                <a16:creationId xmlns:a16="http://schemas.microsoft.com/office/drawing/2014/main" id="{3209B61E-B430-4733-9909-A8742917968F}"/>
              </a:ext>
            </a:extLst>
          </p:cNvPr>
          <p:cNvSpPr/>
          <p:nvPr/>
        </p:nvSpPr>
        <p:spPr>
          <a:xfrm>
            <a:off x="3054138" y="5606298"/>
            <a:ext cx="5631712" cy="530613"/>
          </a:xfrm>
          <a:prstGeom prst="wedgeRoundRectCallout">
            <a:avLst>
              <a:gd name="adj1" fmla="val -31216"/>
              <a:gd name="adj2" fmla="val -41914"/>
              <a:gd name="adj3" fmla="val 16667"/>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7" name="矩形 26"/>
          <p:cNvSpPr/>
          <p:nvPr/>
        </p:nvSpPr>
        <p:spPr>
          <a:xfrm>
            <a:off x="3147518" y="5682580"/>
            <a:ext cx="5761074" cy="400110"/>
          </a:xfrm>
          <a:prstGeom prst="rect">
            <a:avLst/>
          </a:prstGeom>
        </p:spPr>
        <p:txBody>
          <a:bodyPr wrap="square">
            <a:spAutoFit/>
          </a:bodyPr>
          <a:lstStyle/>
          <a:p>
            <a:pPr algn="just">
              <a:spcAft>
                <a:spcPts val="1200"/>
              </a:spcAft>
            </a:pPr>
            <a:r>
              <a:rPr lang="en-US" altLang="zh-CN" sz="2000" dirty="0">
                <a:latin typeface="Calibri" panose="020F0502020204030204" pitchFamily="34" charset="0"/>
                <a:ea typeface="宋体" panose="02010600030101010101" pitchFamily="2" charset="-122"/>
                <a:cs typeface="Calibri" panose="020F0502020204030204" pitchFamily="34" charset="0"/>
              </a:rPr>
              <a:t>Upper bound: 1% of the 3D shape’s diagonal length.</a:t>
            </a:r>
          </a:p>
        </p:txBody>
      </p:sp>
      <p:sp>
        <p:nvSpPr>
          <p:cNvPr id="28" name="矩形 27">
            <a:extLst>
              <a:ext uri="{FF2B5EF4-FFF2-40B4-BE49-F238E27FC236}">
                <a16:creationId xmlns:a16="http://schemas.microsoft.com/office/drawing/2014/main" id="{7478644B-A046-4712-9CC9-D522E4DD846E}"/>
              </a:ext>
            </a:extLst>
          </p:cNvPr>
          <p:cNvSpPr/>
          <p:nvPr/>
        </p:nvSpPr>
        <p:spPr>
          <a:xfrm>
            <a:off x="2559719" y="5270602"/>
            <a:ext cx="1694888"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The initial result</a:t>
            </a:r>
            <a:endParaRPr lang="zh-CN" altLang="en-US" dirty="0">
              <a:latin typeface="Calibri" panose="020F0502020204030204" pitchFamily="34" charset="0"/>
              <a:cs typeface="Calibri" panose="020F0502020204030204" pitchFamily="34" charset="0"/>
            </a:endParaRPr>
          </a:p>
        </p:txBody>
      </p:sp>
      <p:sp>
        <p:nvSpPr>
          <p:cNvPr id="29" name="矩形 28">
            <a:extLst>
              <a:ext uri="{FF2B5EF4-FFF2-40B4-BE49-F238E27FC236}">
                <a16:creationId xmlns:a16="http://schemas.microsoft.com/office/drawing/2014/main" id="{05A5FAE1-B687-4E99-865B-985FBF4060BE}"/>
              </a:ext>
            </a:extLst>
          </p:cNvPr>
          <p:cNvSpPr/>
          <p:nvPr/>
        </p:nvSpPr>
        <p:spPr>
          <a:xfrm>
            <a:off x="7328678" y="5270602"/>
            <a:ext cx="2563843"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After dilating the contour</a:t>
            </a:r>
            <a:endParaRPr lang="zh-CN" altLang="en-US" dirty="0">
              <a:latin typeface="Calibri" panose="020F0502020204030204" pitchFamily="34" charset="0"/>
              <a:cs typeface="Calibri" panose="020F0502020204030204" pitchFamily="34" charset="0"/>
            </a:endParaRPr>
          </a:p>
        </p:txBody>
      </p:sp>
      <p:sp>
        <p:nvSpPr>
          <p:cNvPr id="30" name="副标题 2">
            <a:extLst>
              <a:ext uri="{FF2B5EF4-FFF2-40B4-BE49-F238E27FC236}">
                <a16:creationId xmlns:a16="http://schemas.microsoft.com/office/drawing/2014/main" id="{62E12096-FE65-4EF4-8ED7-4A370E0841CB}"/>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3D Modeling &amp; Structural Optimization</a:t>
            </a:r>
          </a:p>
        </p:txBody>
      </p:sp>
    </p:spTree>
    <p:extLst>
      <p:ext uri="{BB962C8B-B14F-4D97-AF65-F5344CB8AC3E}">
        <p14:creationId xmlns:p14="http://schemas.microsoft.com/office/powerpoint/2010/main" val="118254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3" name="矩形 2"/>
          <p:cNvSpPr/>
          <p:nvPr/>
        </p:nvSpPr>
        <p:spPr>
          <a:xfrm>
            <a:off x="421278" y="1318233"/>
            <a:ext cx="11174260" cy="3108543"/>
          </a:xfrm>
          <a:prstGeom prst="rect">
            <a:avLst/>
          </a:prstGeom>
        </p:spPr>
        <p:txBody>
          <a:bodyPr wrap="square">
            <a:spAutoFit/>
          </a:bodyPr>
          <a:lstStyle/>
          <a:p>
            <a:pPr marL="457200" indent="-457200" algn="just">
              <a:spcAft>
                <a:spcPts val="1200"/>
              </a:spcAft>
              <a:buFont typeface="Wingdings" panose="05000000000000000000" pitchFamily="2" charset="2"/>
              <a:buChar char="Ø"/>
            </a:pPr>
            <a:r>
              <a:rPr lang="en-US" altLang="zh-CN" sz="2800" dirty="0">
                <a:latin typeface="Calibri" panose="020F0502020204030204" pitchFamily="34" charset="0"/>
                <a:ea typeface="宋体" panose="02010600030101010101" pitchFamily="2" charset="-122"/>
                <a:cs typeface="Calibri" panose="020F0502020204030204" pitchFamily="34" charset="0"/>
              </a:rPr>
              <a:t>Two-step optimization scheme:</a:t>
            </a:r>
          </a:p>
          <a:p>
            <a:pPr marL="457200" indent="-457200" algn="just">
              <a:spcAft>
                <a:spcPts val="1200"/>
              </a:spcAft>
              <a:buFont typeface="Arial" panose="020B0604020202020204" pitchFamily="34" charset="0"/>
              <a:buChar char="•"/>
            </a:pPr>
            <a:r>
              <a:rPr lang="en-US" altLang="zh-CN" sz="2400" dirty="0">
                <a:latin typeface="Calibri" panose="020F0502020204030204" pitchFamily="34" charset="0"/>
                <a:ea typeface="宋体" panose="02010600030101010101" pitchFamily="2" charset="-122"/>
                <a:cs typeface="Calibri" panose="020F0502020204030204" pitchFamily="34" charset="0"/>
              </a:rPr>
              <a:t>Increase the area of connectors to enforce connectivity between the weak part and its solid neighborhood.</a:t>
            </a:r>
          </a:p>
          <a:p>
            <a:pPr marL="457200" indent="-457200" algn="just">
              <a:spcAft>
                <a:spcPts val="1200"/>
              </a:spcAft>
              <a:buFont typeface="Arial" panose="020B0604020202020204" pitchFamily="34" charset="0"/>
              <a:buChar char="•"/>
            </a:pPr>
            <a:r>
              <a:rPr lang="en-US" altLang="zh-CN" sz="2400" dirty="0">
                <a:solidFill>
                  <a:srgbClr val="FF0000"/>
                </a:solidFill>
                <a:latin typeface="Calibri" panose="020F0502020204030204" pitchFamily="34" charset="0"/>
                <a:ea typeface="宋体" panose="02010600030101010101" pitchFamily="2" charset="-122"/>
                <a:cs typeface="Calibri" panose="020F0502020204030204" pitchFamily="34" charset="0"/>
              </a:rPr>
              <a:t>Increase the thickness of the model </a:t>
            </a:r>
            <a:r>
              <a:rPr lang="en-US" altLang="zh-CN" sz="2400" dirty="0">
                <a:latin typeface="Calibri" panose="020F0502020204030204" pitchFamily="34" charset="0"/>
                <a:ea typeface="宋体" panose="02010600030101010101" pitchFamily="2" charset="-122"/>
                <a:cs typeface="Calibri" panose="020F0502020204030204" pitchFamily="34" charset="0"/>
              </a:rPr>
              <a:t>for each weak surface vertex.</a:t>
            </a:r>
          </a:p>
          <a:p>
            <a:pPr marL="457200" indent="-457200" algn="just">
              <a:spcAft>
                <a:spcPts val="1200"/>
              </a:spcAft>
              <a:buFont typeface="Arial" panose="020B0604020202020204" pitchFamily="34" charset="0"/>
              <a:buChar char="•"/>
            </a:pPr>
            <a:endParaRPr lang="en-US" altLang="zh-CN" sz="2800" dirty="0">
              <a:latin typeface="Calibri" panose="020F0502020204030204" pitchFamily="34" charset="0"/>
              <a:ea typeface="宋体" panose="02010600030101010101" pitchFamily="2" charset="-122"/>
              <a:cs typeface="Calibri" panose="020F0502020204030204" pitchFamily="34" charset="0"/>
            </a:endParaRPr>
          </a:p>
          <a:p>
            <a:pPr algn="just">
              <a:spcAft>
                <a:spcPts val="1200"/>
              </a:spcAft>
            </a:pPr>
            <a:endParaRPr lang="en-US" altLang="zh-CN" sz="2800" dirty="0">
              <a:latin typeface="Calibri" panose="020F0502020204030204" pitchFamily="34" charset="0"/>
              <a:ea typeface="宋体" panose="02010600030101010101" pitchFamily="2" charset="-122"/>
              <a:cs typeface="Calibri" panose="020F0502020204030204" pitchFamily="34" charset="0"/>
            </a:endParaRPr>
          </a:p>
        </p:txBody>
      </p:sp>
      <p:grpSp>
        <p:nvGrpSpPr>
          <p:cNvPr id="2" name="组合 1"/>
          <p:cNvGrpSpPr/>
          <p:nvPr/>
        </p:nvGrpSpPr>
        <p:grpSpPr>
          <a:xfrm>
            <a:off x="2448056" y="3365043"/>
            <a:ext cx="6696897" cy="2902708"/>
            <a:chOff x="2448056" y="3876675"/>
            <a:chExt cx="6696897" cy="2902708"/>
          </a:xfrm>
        </p:grpSpPr>
        <p:pic>
          <p:nvPicPr>
            <p:cNvPr id="21" name="图片 20">
              <a:extLst>
                <a:ext uri="{FF2B5EF4-FFF2-40B4-BE49-F238E27FC236}">
                  <a16:creationId xmlns:a16="http://schemas.microsoft.com/office/drawing/2014/main" id="{32FF3AEA-CF74-4385-80E3-2B293EF0E3F3}"/>
                </a:ext>
              </a:extLst>
            </p:cNvPr>
            <p:cNvPicPr>
              <a:picLocks noChangeAspect="1"/>
            </p:cNvPicPr>
            <p:nvPr/>
          </p:nvPicPr>
          <p:blipFill rotWithShape="1">
            <a:blip r:embed="rId3"/>
            <a:srcRect l="1" r="3797" b="2211"/>
            <a:stretch/>
          </p:blipFill>
          <p:spPr>
            <a:xfrm>
              <a:off x="2448056" y="3884078"/>
              <a:ext cx="1235522" cy="1831111"/>
            </a:xfrm>
            <a:prstGeom prst="rect">
              <a:avLst/>
            </a:prstGeom>
          </p:spPr>
        </p:pic>
        <p:pic>
          <p:nvPicPr>
            <p:cNvPr id="22" name="图片 21">
              <a:extLst>
                <a:ext uri="{FF2B5EF4-FFF2-40B4-BE49-F238E27FC236}">
                  <a16:creationId xmlns:a16="http://schemas.microsoft.com/office/drawing/2014/main" id="{DE3F2731-227B-47B3-B066-C57E87F0A6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773467" y="4740333"/>
              <a:ext cx="1791285" cy="2032420"/>
            </a:xfrm>
            <a:prstGeom prst="rect">
              <a:avLst/>
            </a:prstGeom>
          </p:spPr>
        </p:pic>
        <p:pic>
          <p:nvPicPr>
            <p:cNvPr id="23" name="图片 22">
              <a:extLst>
                <a:ext uri="{FF2B5EF4-FFF2-40B4-BE49-F238E27FC236}">
                  <a16:creationId xmlns:a16="http://schemas.microsoft.com/office/drawing/2014/main" id="{C270FA4C-D117-462E-B66F-E11095FBDB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3" b="100000" l="0" r="100000"/>
                      </a14:imgEffect>
                    </a14:imgLayer>
                  </a14:imgProps>
                </a:ext>
              </a:extLst>
            </a:blip>
            <a:stretch>
              <a:fillRect/>
            </a:stretch>
          </p:blipFill>
          <p:spPr>
            <a:xfrm>
              <a:off x="5063298" y="4704727"/>
              <a:ext cx="1830950" cy="2049524"/>
            </a:xfrm>
            <a:prstGeom prst="rect">
              <a:avLst/>
            </a:prstGeom>
          </p:spPr>
        </p:pic>
        <p:pic>
          <p:nvPicPr>
            <p:cNvPr id="24" name="图片 23">
              <a:extLst>
                <a:ext uri="{FF2B5EF4-FFF2-40B4-BE49-F238E27FC236}">
                  <a16:creationId xmlns:a16="http://schemas.microsoft.com/office/drawing/2014/main" id="{1F2E6981-1BA2-4E13-B126-91B0A0B98DF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9073" l="0" r="100000"/>
                      </a14:imgEffect>
                    </a14:imgLayer>
                  </a14:imgProps>
                </a:ext>
              </a:extLst>
            </a:blip>
            <a:stretch>
              <a:fillRect/>
            </a:stretch>
          </p:blipFill>
          <p:spPr>
            <a:xfrm>
              <a:off x="3417462" y="4703330"/>
              <a:ext cx="1707048" cy="2076053"/>
            </a:xfrm>
            <a:prstGeom prst="rect">
              <a:avLst/>
            </a:prstGeom>
          </p:spPr>
        </p:pic>
        <p:sp>
          <p:nvSpPr>
            <p:cNvPr id="25" name="对话气泡: 矩形 22">
              <a:extLst>
                <a:ext uri="{FF2B5EF4-FFF2-40B4-BE49-F238E27FC236}">
                  <a16:creationId xmlns:a16="http://schemas.microsoft.com/office/drawing/2014/main" id="{686832E4-5C31-4A20-B7C5-AA4651126087}"/>
                </a:ext>
              </a:extLst>
            </p:cNvPr>
            <p:cNvSpPr/>
            <p:nvPr/>
          </p:nvSpPr>
          <p:spPr>
            <a:xfrm>
              <a:off x="6064629" y="3884077"/>
              <a:ext cx="1369168" cy="1395074"/>
            </a:xfrm>
            <a:prstGeom prst="wedgeRectCallout">
              <a:avLst>
                <a:gd name="adj1" fmla="val -60833"/>
                <a:gd name="adj2" fmla="val 89865"/>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26" name="对话气泡: 矩形 23">
              <a:extLst>
                <a:ext uri="{FF2B5EF4-FFF2-40B4-BE49-F238E27FC236}">
                  <a16:creationId xmlns:a16="http://schemas.microsoft.com/office/drawing/2014/main" id="{F17859BF-10CB-471A-A46C-715174B0C84D}"/>
                </a:ext>
              </a:extLst>
            </p:cNvPr>
            <p:cNvSpPr/>
            <p:nvPr/>
          </p:nvSpPr>
          <p:spPr>
            <a:xfrm>
              <a:off x="7775785" y="3895429"/>
              <a:ext cx="1369168" cy="1395074"/>
            </a:xfrm>
            <a:prstGeom prst="wedgeRectCallout">
              <a:avLst>
                <a:gd name="adj1" fmla="val -60833"/>
                <a:gd name="adj2" fmla="val 89865"/>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pic>
          <p:nvPicPr>
            <p:cNvPr id="27" name="图片 26">
              <a:extLst>
                <a:ext uri="{FF2B5EF4-FFF2-40B4-BE49-F238E27FC236}">
                  <a16:creationId xmlns:a16="http://schemas.microsoft.com/office/drawing/2014/main" id="{3CA87FE1-3279-4C96-B555-7D7B7F347905}"/>
                </a:ext>
              </a:extLst>
            </p:cNvPr>
            <p:cNvPicPr>
              <a:picLocks noChangeAspect="1"/>
            </p:cNvPicPr>
            <p:nvPr/>
          </p:nvPicPr>
          <p:blipFill rotWithShape="1">
            <a:blip r:embed="rId10">
              <a:extLst>
                <a:ext uri="{28A0092B-C50C-407E-A947-70E740481C1C}">
                  <a14:useLocalDpi xmlns:a14="http://schemas.microsoft.com/office/drawing/2010/main" val="0"/>
                </a:ext>
              </a:extLst>
            </a:blip>
            <a:srcRect l="20973" t="31806" r="54824" b="39028"/>
            <a:stretch/>
          </p:blipFill>
          <p:spPr>
            <a:xfrm>
              <a:off x="7791089" y="3905393"/>
              <a:ext cx="1353863" cy="1385109"/>
            </a:xfrm>
            <a:prstGeom prst="rect">
              <a:avLst/>
            </a:prstGeom>
          </p:spPr>
        </p:pic>
        <p:pic>
          <p:nvPicPr>
            <p:cNvPr id="28" name="图片 27">
              <a:extLst>
                <a:ext uri="{FF2B5EF4-FFF2-40B4-BE49-F238E27FC236}">
                  <a16:creationId xmlns:a16="http://schemas.microsoft.com/office/drawing/2014/main" id="{8945CFE5-F839-43B6-9A07-FD27275114E3}"/>
                </a:ext>
              </a:extLst>
            </p:cNvPr>
            <p:cNvPicPr>
              <a:picLocks noChangeAspect="1"/>
            </p:cNvPicPr>
            <p:nvPr/>
          </p:nvPicPr>
          <p:blipFill rotWithShape="1">
            <a:blip r:embed="rId11">
              <a:extLst>
                <a:ext uri="{28A0092B-C50C-407E-A947-70E740481C1C}">
                  <a14:useLocalDpi xmlns:a14="http://schemas.microsoft.com/office/drawing/2010/main" val="0"/>
                </a:ext>
              </a:extLst>
            </a:blip>
            <a:srcRect l="21627" t="33750" r="55176" b="37777"/>
            <a:stretch/>
          </p:blipFill>
          <p:spPr>
            <a:xfrm>
              <a:off x="6070176" y="3887206"/>
              <a:ext cx="1357358" cy="1380114"/>
            </a:xfrm>
            <a:prstGeom prst="rect">
              <a:avLst/>
            </a:prstGeom>
          </p:spPr>
        </p:pic>
        <p:sp>
          <p:nvSpPr>
            <p:cNvPr id="29" name="对话气泡: 矩形 27">
              <a:extLst>
                <a:ext uri="{FF2B5EF4-FFF2-40B4-BE49-F238E27FC236}">
                  <a16:creationId xmlns:a16="http://schemas.microsoft.com/office/drawing/2014/main" id="{01E5E91A-29A3-4F55-889B-C74915DE0EF0}"/>
                </a:ext>
              </a:extLst>
            </p:cNvPr>
            <p:cNvSpPr/>
            <p:nvPr/>
          </p:nvSpPr>
          <p:spPr>
            <a:xfrm>
              <a:off x="6061296" y="3880470"/>
              <a:ext cx="1369168" cy="1395074"/>
            </a:xfrm>
            <a:prstGeom prst="wedgeRectCallout">
              <a:avLst>
                <a:gd name="adj1" fmla="val -60833"/>
                <a:gd name="adj2" fmla="val 89865"/>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30" name="对话气泡: 矩形 28">
              <a:extLst>
                <a:ext uri="{FF2B5EF4-FFF2-40B4-BE49-F238E27FC236}">
                  <a16:creationId xmlns:a16="http://schemas.microsoft.com/office/drawing/2014/main" id="{93F81F0F-1540-4761-AA18-196B5A799574}"/>
                </a:ext>
              </a:extLst>
            </p:cNvPr>
            <p:cNvSpPr/>
            <p:nvPr/>
          </p:nvSpPr>
          <p:spPr>
            <a:xfrm>
              <a:off x="7773965" y="3895429"/>
              <a:ext cx="1369168" cy="1395074"/>
            </a:xfrm>
            <a:prstGeom prst="wedgeRectCallout">
              <a:avLst>
                <a:gd name="adj1" fmla="val -60833"/>
                <a:gd name="adj2" fmla="val 89865"/>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sp>
          <p:nvSpPr>
            <p:cNvPr id="31" name="对话气泡: 矩形 29">
              <a:extLst>
                <a:ext uri="{FF2B5EF4-FFF2-40B4-BE49-F238E27FC236}">
                  <a16:creationId xmlns:a16="http://schemas.microsoft.com/office/drawing/2014/main" id="{21E0DA70-33EF-4ABA-8006-052486BA7C6F}"/>
                </a:ext>
              </a:extLst>
            </p:cNvPr>
            <p:cNvSpPr/>
            <p:nvPr/>
          </p:nvSpPr>
          <p:spPr>
            <a:xfrm>
              <a:off x="4340900" y="3876675"/>
              <a:ext cx="1369168" cy="1395074"/>
            </a:xfrm>
            <a:prstGeom prst="wedgeRectCallout">
              <a:avLst>
                <a:gd name="adj1" fmla="val -60833"/>
                <a:gd name="adj2" fmla="val 89865"/>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pic>
          <p:nvPicPr>
            <p:cNvPr id="32" name="图片 31">
              <a:extLst>
                <a:ext uri="{FF2B5EF4-FFF2-40B4-BE49-F238E27FC236}">
                  <a16:creationId xmlns:a16="http://schemas.microsoft.com/office/drawing/2014/main" id="{315E1605-AE14-40D5-BE71-12106B70C477}"/>
                </a:ext>
              </a:extLst>
            </p:cNvPr>
            <p:cNvPicPr>
              <a:picLocks noChangeAspect="1"/>
            </p:cNvPicPr>
            <p:nvPr/>
          </p:nvPicPr>
          <p:blipFill rotWithShape="1">
            <a:blip r:embed="rId12">
              <a:extLst>
                <a:ext uri="{28A0092B-C50C-407E-A947-70E740481C1C}">
                  <a14:useLocalDpi xmlns:a14="http://schemas.microsoft.com/office/drawing/2010/main" val="0"/>
                </a:ext>
              </a:extLst>
            </a:blip>
            <a:srcRect l="22154" t="33718" r="55084" b="38340"/>
            <a:stretch/>
          </p:blipFill>
          <p:spPr>
            <a:xfrm>
              <a:off x="4351591" y="3876675"/>
              <a:ext cx="1353184" cy="1395074"/>
            </a:xfrm>
            <a:prstGeom prst="rect">
              <a:avLst/>
            </a:prstGeom>
          </p:spPr>
        </p:pic>
        <p:sp>
          <p:nvSpPr>
            <p:cNvPr id="49" name="对话气泡: 矩形 31">
              <a:extLst>
                <a:ext uri="{FF2B5EF4-FFF2-40B4-BE49-F238E27FC236}">
                  <a16:creationId xmlns:a16="http://schemas.microsoft.com/office/drawing/2014/main" id="{DD2AB1D1-8861-4C7B-A295-6C91FCB08AD3}"/>
                </a:ext>
              </a:extLst>
            </p:cNvPr>
            <p:cNvSpPr/>
            <p:nvPr/>
          </p:nvSpPr>
          <p:spPr>
            <a:xfrm>
              <a:off x="4341775" y="3880470"/>
              <a:ext cx="1369168" cy="1395074"/>
            </a:xfrm>
            <a:prstGeom prst="wedgeRectCallout">
              <a:avLst>
                <a:gd name="adj1" fmla="val -60833"/>
                <a:gd name="adj2" fmla="val 89865"/>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2">
                <a:latin typeface="Calibri" panose="020F0502020204030204" pitchFamily="34" charset="0"/>
                <a:cs typeface="Calibri" panose="020F0502020204030204" pitchFamily="34" charset="0"/>
              </a:endParaRPr>
            </a:p>
          </p:txBody>
        </p:sp>
      </p:grpSp>
      <p:sp>
        <p:nvSpPr>
          <p:cNvPr id="9" name="日期占位符 8">
            <a:extLst>
              <a:ext uri="{FF2B5EF4-FFF2-40B4-BE49-F238E27FC236}">
                <a16:creationId xmlns:a16="http://schemas.microsoft.com/office/drawing/2014/main" id="{423A0F43-50B7-48BB-AF68-4F7826116620}"/>
              </a:ext>
            </a:extLst>
          </p:cNvPr>
          <p:cNvSpPr>
            <a:spLocks noGrp="1"/>
          </p:cNvSpPr>
          <p:nvPr>
            <p:ph type="dt" sz="half" idx="10"/>
          </p:nvPr>
        </p:nvSpPr>
        <p:spPr>
          <a:xfrm>
            <a:off x="838200" y="6465207"/>
            <a:ext cx="2743200" cy="365125"/>
          </a:xfrm>
        </p:spPr>
        <p:txBody>
          <a:bodyPr/>
          <a:lstStyle/>
          <a:p>
            <a:fld id="{C6B07EB0-742B-400D-9BF6-74E9E71AF871}"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10" name="页脚占位符 9">
            <a:extLst>
              <a:ext uri="{FF2B5EF4-FFF2-40B4-BE49-F238E27FC236}">
                <a16:creationId xmlns:a16="http://schemas.microsoft.com/office/drawing/2014/main" id="{9735DB2D-CF95-42DE-BD01-A793130A66E4}"/>
              </a:ext>
            </a:extLst>
          </p:cNvPr>
          <p:cNvSpPr>
            <a:spLocks noGrp="1"/>
          </p:cNvSpPr>
          <p:nvPr>
            <p:ph type="ftr" sz="quarter" idx="11"/>
          </p:nvPr>
        </p:nvSpPr>
        <p:spPr>
          <a:xfrm>
            <a:off x="4038600" y="6465207"/>
            <a:ext cx="4114800" cy="365125"/>
          </a:xfrm>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11" name="灯片编号占位符 10">
            <a:extLst>
              <a:ext uri="{FF2B5EF4-FFF2-40B4-BE49-F238E27FC236}">
                <a16:creationId xmlns:a16="http://schemas.microsoft.com/office/drawing/2014/main" id="{2CDF4181-5501-45F6-80A7-64B4CC7FF6AC}"/>
              </a:ext>
            </a:extLst>
          </p:cNvPr>
          <p:cNvSpPr>
            <a:spLocks noGrp="1"/>
          </p:cNvSpPr>
          <p:nvPr>
            <p:ph type="sldNum" sz="quarter" idx="12"/>
          </p:nvPr>
        </p:nvSpPr>
        <p:spPr>
          <a:xfrm>
            <a:off x="8610600" y="6465207"/>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27</a:t>
            </a:fld>
            <a:endParaRPr lang="zh-CN" altLang="en-US">
              <a:latin typeface="Calibri" panose="020F0502020204030204" pitchFamily="34" charset="0"/>
              <a:cs typeface="Calibri" panose="020F0502020204030204" pitchFamily="34" charset="0"/>
            </a:endParaRPr>
          </a:p>
        </p:txBody>
      </p:sp>
      <p:sp>
        <p:nvSpPr>
          <p:cNvPr id="33" name="矩形 32">
            <a:extLst>
              <a:ext uri="{FF2B5EF4-FFF2-40B4-BE49-F238E27FC236}">
                <a16:creationId xmlns:a16="http://schemas.microsoft.com/office/drawing/2014/main" id="{03C6A3CF-6DA8-4486-9265-8DA3C05CF822}"/>
              </a:ext>
            </a:extLst>
          </p:cNvPr>
          <p:cNvSpPr/>
          <p:nvPr/>
        </p:nvSpPr>
        <p:spPr>
          <a:xfrm>
            <a:off x="3973554" y="6194379"/>
            <a:ext cx="5169579" cy="369332"/>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structural analysis to detect the weak part</a:t>
            </a:r>
            <a:endParaRPr lang="zh-CN" altLang="en-US" dirty="0">
              <a:latin typeface="Calibri" panose="020F0502020204030204" pitchFamily="34" charset="0"/>
              <a:cs typeface="Calibri" panose="020F0502020204030204" pitchFamily="34" charset="0"/>
            </a:endParaRPr>
          </a:p>
        </p:txBody>
      </p:sp>
      <p:sp>
        <p:nvSpPr>
          <p:cNvPr id="34" name="副标题 2">
            <a:extLst>
              <a:ext uri="{FF2B5EF4-FFF2-40B4-BE49-F238E27FC236}">
                <a16:creationId xmlns:a16="http://schemas.microsoft.com/office/drawing/2014/main" id="{9B4F3761-00CE-4A84-AF87-D3C8076C2C41}"/>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3D Modeling &amp; Structural Optimization</a:t>
            </a:r>
          </a:p>
        </p:txBody>
      </p:sp>
    </p:spTree>
    <p:extLst>
      <p:ext uri="{BB962C8B-B14F-4D97-AF65-F5344CB8AC3E}">
        <p14:creationId xmlns:p14="http://schemas.microsoft.com/office/powerpoint/2010/main" val="2937353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6"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Pipeline</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graphicFrame>
        <p:nvGraphicFramePr>
          <p:cNvPr id="11" name="对象 10">
            <a:extLst>
              <a:ext uri="{FF2B5EF4-FFF2-40B4-BE49-F238E27FC236}">
                <a16:creationId xmlns:a16="http://schemas.microsoft.com/office/drawing/2014/main" id="{CEFF5DC4-92E2-4FE2-B0FE-8E55E517615E}"/>
              </a:ext>
            </a:extLst>
          </p:cNvPr>
          <p:cNvGraphicFramePr>
            <a:graphicFrameLocks noChangeAspect="1"/>
          </p:cNvGraphicFramePr>
          <p:nvPr>
            <p:extLst>
              <p:ext uri="{D42A27DB-BD31-4B8C-83A1-F6EECF244321}">
                <p14:modId xmlns:p14="http://schemas.microsoft.com/office/powerpoint/2010/main" val="3560665851"/>
              </p:ext>
            </p:extLst>
          </p:nvPr>
        </p:nvGraphicFramePr>
        <p:xfrm>
          <a:off x="807726" y="1715468"/>
          <a:ext cx="1004716" cy="930817"/>
        </p:xfrm>
        <a:graphic>
          <a:graphicData uri="http://schemas.openxmlformats.org/presentationml/2006/ole">
            <mc:AlternateContent xmlns:mc="http://schemas.openxmlformats.org/markup-compatibility/2006">
              <mc:Choice xmlns:v="urn:schemas-microsoft-com:vml" Requires="v">
                <p:oleObj spid="_x0000_s33922" name="Artwork" r:id="rId4" imgW="5783400" imgH="4966560" progId="Adobe.Illustrator.22">
                  <p:embed/>
                </p:oleObj>
              </mc:Choice>
              <mc:Fallback>
                <p:oleObj name="Artwork" r:id="rId4" imgW="5783400" imgH="4966560" progId="Adobe.Illustrator.22">
                  <p:embed/>
                  <p:pic>
                    <p:nvPicPr>
                      <p:cNvPr id="11" name="对象 10">
                        <a:extLst>
                          <a:ext uri="{FF2B5EF4-FFF2-40B4-BE49-F238E27FC236}">
                            <a16:creationId xmlns:a16="http://schemas.microsoft.com/office/drawing/2014/main" id="{CEFF5DC4-92E2-4FE2-B0FE-8E55E517615E}"/>
                          </a:ext>
                        </a:extLst>
                      </p:cNvPr>
                      <p:cNvPicPr/>
                      <p:nvPr/>
                    </p:nvPicPr>
                    <p:blipFill>
                      <a:blip r:embed="rId5"/>
                      <a:stretch>
                        <a:fillRect/>
                      </a:stretch>
                    </p:blipFill>
                    <p:spPr>
                      <a:xfrm>
                        <a:off x="807726" y="1715468"/>
                        <a:ext cx="1004716" cy="930817"/>
                      </a:xfrm>
                      <a:prstGeom prst="rect">
                        <a:avLst/>
                      </a:prstGeom>
                    </p:spPr>
                  </p:pic>
                </p:oleObj>
              </mc:Fallback>
            </mc:AlternateContent>
          </a:graphicData>
        </a:graphic>
      </p:graphicFrame>
      <p:graphicFrame>
        <p:nvGraphicFramePr>
          <p:cNvPr id="192" name="对象 191">
            <a:extLst>
              <a:ext uri="{FF2B5EF4-FFF2-40B4-BE49-F238E27FC236}">
                <a16:creationId xmlns:a16="http://schemas.microsoft.com/office/drawing/2014/main" id="{A775692F-C7EC-45CD-B3AD-69C9B84A7B9B}"/>
              </a:ext>
            </a:extLst>
          </p:cNvPr>
          <p:cNvGraphicFramePr>
            <a:graphicFrameLocks noChangeAspect="1"/>
          </p:cNvGraphicFramePr>
          <p:nvPr>
            <p:extLst>
              <p:ext uri="{D42A27DB-BD31-4B8C-83A1-F6EECF244321}">
                <p14:modId xmlns:p14="http://schemas.microsoft.com/office/powerpoint/2010/main" val="3695663822"/>
              </p:ext>
            </p:extLst>
          </p:nvPr>
        </p:nvGraphicFramePr>
        <p:xfrm>
          <a:off x="1110422" y="4347578"/>
          <a:ext cx="1730607" cy="1833045"/>
        </p:xfrm>
        <a:graphic>
          <a:graphicData uri="http://schemas.openxmlformats.org/presentationml/2006/ole">
            <mc:AlternateContent xmlns:mc="http://schemas.openxmlformats.org/markup-compatibility/2006">
              <mc:Choice xmlns:v="urn:schemas-microsoft-com:vml" Requires="v">
                <p:oleObj spid="_x0000_s33923" name="Artwork" r:id="rId6" imgW="8465040" imgH="8312760" progId="Adobe.Illustrator.22">
                  <p:embed/>
                </p:oleObj>
              </mc:Choice>
              <mc:Fallback>
                <p:oleObj name="Artwork" r:id="rId6" imgW="8465040" imgH="8312760" progId="Adobe.Illustrator.22">
                  <p:embed/>
                  <p:pic>
                    <p:nvPicPr>
                      <p:cNvPr id="192" name="对象 191">
                        <a:extLst>
                          <a:ext uri="{FF2B5EF4-FFF2-40B4-BE49-F238E27FC236}">
                            <a16:creationId xmlns:a16="http://schemas.microsoft.com/office/drawing/2014/main" id="{A775692F-C7EC-45CD-B3AD-69C9B84A7B9B}"/>
                          </a:ext>
                        </a:extLst>
                      </p:cNvPr>
                      <p:cNvPicPr/>
                      <p:nvPr/>
                    </p:nvPicPr>
                    <p:blipFill>
                      <a:blip r:embed="rId7"/>
                      <a:stretch>
                        <a:fillRect/>
                      </a:stretch>
                    </p:blipFill>
                    <p:spPr>
                      <a:xfrm>
                        <a:off x="1110422" y="4347578"/>
                        <a:ext cx="1730607" cy="1833045"/>
                      </a:xfrm>
                      <a:prstGeom prst="rect">
                        <a:avLst/>
                      </a:prstGeom>
                    </p:spPr>
                  </p:pic>
                </p:oleObj>
              </mc:Fallback>
            </mc:AlternateContent>
          </a:graphicData>
        </a:graphic>
      </p:graphicFrame>
      <p:graphicFrame>
        <p:nvGraphicFramePr>
          <p:cNvPr id="220" name="对象 219">
            <a:extLst>
              <a:ext uri="{FF2B5EF4-FFF2-40B4-BE49-F238E27FC236}">
                <a16:creationId xmlns:a16="http://schemas.microsoft.com/office/drawing/2014/main" id="{D30CBE12-8BF0-4CC9-A7A3-8741C205BA3C}"/>
              </a:ext>
            </a:extLst>
          </p:cNvPr>
          <p:cNvGraphicFramePr>
            <a:graphicFrameLocks noChangeAspect="1"/>
          </p:cNvGraphicFramePr>
          <p:nvPr>
            <p:extLst>
              <p:ext uri="{D42A27DB-BD31-4B8C-83A1-F6EECF244321}">
                <p14:modId xmlns:p14="http://schemas.microsoft.com/office/powerpoint/2010/main" val="2588073264"/>
              </p:ext>
            </p:extLst>
          </p:nvPr>
        </p:nvGraphicFramePr>
        <p:xfrm>
          <a:off x="3643999" y="1776187"/>
          <a:ext cx="872658" cy="940190"/>
        </p:xfrm>
        <a:graphic>
          <a:graphicData uri="http://schemas.openxmlformats.org/presentationml/2006/ole">
            <mc:AlternateContent xmlns:mc="http://schemas.openxmlformats.org/markup-compatibility/2006">
              <mc:Choice xmlns:v="urn:schemas-microsoft-com:vml" Requires="v">
                <p:oleObj spid="_x0000_s33924" name="Artwork" r:id="rId8" imgW="7348680" imgH="7340400" progId="Adobe.Illustrator.22">
                  <p:embed/>
                </p:oleObj>
              </mc:Choice>
              <mc:Fallback>
                <p:oleObj name="Artwork" r:id="rId8" imgW="7348680" imgH="7340400" progId="Adobe.Illustrator.22">
                  <p:embed/>
                  <p:pic>
                    <p:nvPicPr>
                      <p:cNvPr id="220" name="对象 219">
                        <a:extLst>
                          <a:ext uri="{FF2B5EF4-FFF2-40B4-BE49-F238E27FC236}">
                            <a16:creationId xmlns:a16="http://schemas.microsoft.com/office/drawing/2014/main" id="{D30CBE12-8BF0-4CC9-A7A3-8741C205BA3C}"/>
                          </a:ext>
                        </a:extLst>
                      </p:cNvPr>
                      <p:cNvPicPr/>
                      <p:nvPr/>
                    </p:nvPicPr>
                    <p:blipFill>
                      <a:blip r:embed="rId9"/>
                      <a:stretch>
                        <a:fillRect/>
                      </a:stretch>
                    </p:blipFill>
                    <p:spPr>
                      <a:xfrm>
                        <a:off x="3643999" y="1776187"/>
                        <a:ext cx="872658" cy="940190"/>
                      </a:xfrm>
                      <a:prstGeom prst="rect">
                        <a:avLst/>
                      </a:prstGeom>
                    </p:spPr>
                  </p:pic>
                </p:oleObj>
              </mc:Fallback>
            </mc:AlternateContent>
          </a:graphicData>
        </a:graphic>
      </p:graphicFrame>
      <p:sp>
        <p:nvSpPr>
          <p:cNvPr id="226" name="箭头: 右 225">
            <a:extLst>
              <a:ext uri="{FF2B5EF4-FFF2-40B4-BE49-F238E27FC236}">
                <a16:creationId xmlns:a16="http://schemas.microsoft.com/office/drawing/2014/main" id="{8A9CB7B4-D19A-4C79-896F-C43A8BED406C}"/>
              </a:ext>
            </a:extLst>
          </p:cNvPr>
          <p:cNvSpPr/>
          <p:nvPr/>
        </p:nvSpPr>
        <p:spPr>
          <a:xfrm>
            <a:off x="4414071" y="2146557"/>
            <a:ext cx="116032" cy="120318"/>
          </a:xfrm>
          <a:prstGeom prst="rightArrow">
            <a:avLst/>
          </a:prstGeom>
          <a:solidFill>
            <a:schemeClr val="accent1"/>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227" name="箭头: 右 226">
            <a:extLst>
              <a:ext uri="{FF2B5EF4-FFF2-40B4-BE49-F238E27FC236}">
                <a16:creationId xmlns:a16="http://schemas.microsoft.com/office/drawing/2014/main" id="{04218AB2-8F8C-4EED-9E7F-8BD5CC1530E5}"/>
              </a:ext>
            </a:extLst>
          </p:cNvPr>
          <p:cNvSpPr/>
          <p:nvPr/>
        </p:nvSpPr>
        <p:spPr>
          <a:xfrm>
            <a:off x="4418708" y="3250057"/>
            <a:ext cx="116032" cy="120318"/>
          </a:xfrm>
          <a:prstGeom prst="rightArrow">
            <a:avLst/>
          </a:prstGeom>
          <a:solidFill>
            <a:schemeClr val="accent1"/>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grpSp>
        <p:nvGrpSpPr>
          <p:cNvPr id="2" name="组合 1">
            <a:extLst>
              <a:ext uri="{FF2B5EF4-FFF2-40B4-BE49-F238E27FC236}">
                <a16:creationId xmlns:a16="http://schemas.microsoft.com/office/drawing/2014/main" id="{5D891C70-D51E-4008-984F-F9E52441482D}"/>
              </a:ext>
            </a:extLst>
          </p:cNvPr>
          <p:cNvGrpSpPr/>
          <p:nvPr/>
        </p:nvGrpSpPr>
        <p:grpSpPr>
          <a:xfrm>
            <a:off x="748584" y="2601724"/>
            <a:ext cx="1103507" cy="985571"/>
            <a:chOff x="167958" y="2082905"/>
            <a:chExt cx="1178664" cy="1052695"/>
          </a:xfrm>
        </p:grpSpPr>
        <p:graphicFrame>
          <p:nvGraphicFramePr>
            <p:cNvPr id="6" name="对象 5">
              <a:extLst>
                <a:ext uri="{FF2B5EF4-FFF2-40B4-BE49-F238E27FC236}">
                  <a16:creationId xmlns:a16="http://schemas.microsoft.com/office/drawing/2014/main" id="{53F634B6-B29E-4350-99BE-8486DBA686C9}"/>
                </a:ext>
              </a:extLst>
            </p:cNvPr>
            <p:cNvGraphicFramePr>
              <a:graphicFrameLocks noChangeAspect="1"/>
            </p:cNvGraphicFramePr>
            <p:nvPr/>
          </p:nvGraphicFramePr>
          <p:xfrm>
            <a:off x="167958" y="2082905"/>
            <a:ext cx="1178664" cy="1052695"/>
          </p:xfrm>
          <a:graphic>
            <a:graphicData uri="http://schemas.openxmlformats.org/presentationml/2006/ole">
              <mc:AlternateContent xmlns:mc="http://schemas.openxmlformats.org/markup-compatibility/2006">
                <mc:Choice xmlns:v="urn:schemas-microsoft-com:vml" Requires="v">
                  <p:oleObj spid="_x0000_s33925" name="Artwork" r:id="rId10" imgW="8532000" imgH="7063920" progId="Adobe.Illustrator.22">
                    <p:embed/>
                  </p:oleObj>
                </mc:Choice>
                <mc:Fallback>
                  <p:oleObj name="Artwork" r:id="rId10" imgW="8532000" imgH="7063920" progId="Adobe.Illustrator.22">
                    <p:embed/>
                    <p:pic>
                      <p:nvPicPr>
                        <p:cNvPr id="6" name="对象 5">
                          <a:extLst>
                            <a:ext uri="{FF2B5EF4-FFF2-40B4-BE49-F238E27FC236}">
                              <a16:creationId xmlns:a16="http://schemas.microsoft.com/office/drawing/2014/main" id="{53F634B6-B29E-4350-99BE-8486DBA686C9}"/>
                            </a:ext>
                          </a:extLst>
                        </p:cNvPr>
                        <p:cNvPicPr/>
                        <p:nvPr/>
                      </p:nvPicPr>
                      <p:blipFill>
                        <a:blip r:embed="rId11"/>
                        <a:stretch>
                          <a:fillRect/>
                        </a:stretch>
                      </p:blipFill>
                      <p:spPr>
                        <a:xfrm>
                          <a:off x="167958" y="2082905"/>
                          <a:ext cx="1178664" cy="1052695"/>
                        </a:xfrm>
                        <a:prstGeom prst="rect">
                          <a:avLst/>
                        </a:prstGeom>
                      </p:spPr>
                    </p:pic>
                  </p:oleObj>
                </mc:Fallback>
              </mc:AlternateContent>
            </a:graphicData>
          </a:graphic>
        </p:graphicFrame>
        <p:cxnSp>
          <p:nvCxnSpPr>
            <p:cNvPr id="229" name="直接连接符 228">
              <a:extLst>
                <a:ext uri="{FF2B5EF4-FFF2-40B4-BE49-F238E27FC236}">
                  <a16:creationId xmlns:a16="http://schemas.microsoft.com/office/drawing/2014/main" id="{DD3C5402-C41F-42B1-BDCE-AEF8EA967824}"/>
                </a:ext>
              </a:extLst>
            </p:cNvPr>
            <p:cNvCxnSpPr/>
            <p:nvPr/>
          </p:nvCxnSpPr>
          <p:spPr>
            <a:xfrm flipH="1">
              <a:off x="251728" y="2153237"/>
              <a:ext cx="794251" cy="661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0" name="直接连接符 229">
              <a:extLst>
                <a:ext uri="{FF2B5EF4-FFF2-40B4-BE49-F238E27FC236}">
                  <a16:creationId xmlns:a16="http://schemas.microsoft.com/office/drawing/2014/main" id="{39E38BCE-825F-46AD-86A6-BC96C1D41A54}"/>
                </a:ext>
              </a:extLst>
            </p:cNvPr>
            <p:cNvCxnSpPr>
              <a:cxnSpLocks/>
            </p:cNvCxnSpPr>
            <p:nvPr/>
          </p:nvCxnSpPr>
          <p:spPr>
            <a:xfrm flipH="1">
              <a:off x="1032116" y="2580612"/>
              <a:ext cx="148505" cy="4881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3" name="直接连接符 232">
              <a:extLst>
                <a:ext uri="{FF2B5EF4-FFF2-40B4-BE49-F238E27FC236}">
                  <a16:creationId xmlns:a16="http://schemas.microsoft.com/office/drawing/2014/main" id="{56F8A7A0-4482-44DF-AE58-4ADCFE8FFC05}"/>
                </a:ext>
              </a:extLst>
            </p:cNvPr>
            <p:cNvCxnSpPr>
              <a:cxnSpLocks/>
            </p:cNvCxnSpPr>
            <p:nvPr/>
          </p:nvCxnSpPr>
          <p:spPr>
            <a:xfrm>
              <a:off x="246179" y="2814348"/>
              <a:ext cx="794360" cy="2529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7" name="直接连接符 236">
              <a:extLst>
                <a:ext uri="{FF2B5EF4-FFF2-40B4-BE49-F238E27FC236}">
                  <a16:creationId xmlns:a16="http://schemas.microsoft.com/office/drawing/2014/main" id="{377B2A43-3BCA-4E63-94E5-304C06D3FBA2}"/>
                </a:ext>
              </a:extLst>
            </p:cNvPr>
            <p:cNvCxnSpPr>
              <a:cxnSpLocks/>
            </p:cNvCxnSpPr>
            <p:nvPr/>
          </p:nvCxnSpPr>
          <p:spPr>
            <a:xfrm>
              <a:off x="1041664" y="2151770"/>
              <a:ext cx="137598" cy="433243"/>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40" name="直接连接符 239">
            <a:extLst>
              <a:ext uri="{FF2B5EF4-FFF2-40B4-BE49-F238E27FC236}">
                <a16:creationId xmlns:a16="http://schemas.microsoft.com/office/drawing/2014/main" id="{6C9BB402-ABE1-4301-B8D1-45BFEE5BCE57}"/>
              </a:ext>
            </a:extLst>
          </p:cNvPr>
          <p:cNvCxnSpPr/>
          <p:nvPr/>
        </p:nvCxnSpPr>
        <p:spPr>
          <a:xfrm flipH="1">
            <a:off x="1129582" y="4387402"/>
            <a:ext cx="671790" cy="5591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1" name="直接连接符 240">
            <a:extLst>
              <a:ext uri="{FF2B5EF4-FFF2-40B4-BE49-F238E27FC236}">
                <a16:creationId xmlns:a16="http://schemas.microsoft.com/office/drawing/2014/main" id="{01D7FEDA-D234-4399-93D3-045F1E19EA95}"/>
              </a:ext>
            </a:extLst>
          </p:cNvPr>
          <p:cNvCxnSpPr>
            <a:cxnSpLocks/>
          </p:cNvCxnSpPr>
          <p:nvPr/>
        </p:nvCxnSpPr>
        <p:spPr>
          <a:xfrm flipH="1">
            <a:off x="1789646" y="4748883"/>
            <a:ext cx="125608" cy="412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2" name="直接连接符 241">
            <a:extLst>
              <a:ext uri="{FF2B5EF4-FFF2-40B4-BE49-F238E27FC236}">
                <a16:creationId xmlns:a16="http://schemas.microsoft.com/office/drawing/2014/main" id="{9C0B70E7-1D67-4248-BBC1-61A2DF3D9841}"/>
              </a:ext>
            </a:extLst>
          </p:cNvPr>
          <p:cNvCxnSpPr>
            <a:cxnSpLocks/>
          </p:cNvCxnSpPr>
          <p:nvPr/>
        </p:nvCxnSpPr>
        <p:spPr>
          <a:xfrm>
            <a:off x="1124888" y="4946579"/>
            <a:ext cx="671882" cy="2139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AE75580F-A322-4447-84D9-5200BC0CA944}"/>
              </a:ext>
            </a:extLst>
          </p:cNvPr>
          <p:cNvCxnSpPr>
            <a:cxnSpLocks/>
          </p:cNvCxnSpPr>
          <p:nvPr/>
        </p:nvCxnSpPr>
        <p:spPr>
          <a:xfrm>
            <a:off x="1797721" y="4386162"/>
            <a:ext cx="116382" cy="3664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4" name="直接连接符 243">
            <a:extLst>
              <a:ext uri="{FF2B5EF4-FFF2-40B4-BE49-F238E27FC236}">
                <a16:creationId xmlns:a16="http://schemas.microsoft.com/office/drawing/2014/main" id="{0D12A602-C644-4515-9F0B-FEA526B6B90F}"/>
              </a:ext>
            </a:extLst>
          </p:cNvPr>
          <p:cNvCxnSpPr/>
          <p:nvPr/>
        </p:nvCxnSpPr>
        <p:spPr>
          <a:xfrm flipH="1">
            <a:off x="1114974" y="5163630"/>
            <a:ext cx="671790" cy="5591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5" name="直接连接符 244">
            <a:extLst>
              <a:ext uri="{FF2B5EF4-FFF2-40B4-BE49-F238E27FC236}">
                <a16:creationId xmlns:a16="http://schemas.microsoft.com/office/drawing/2014/main" id="{B0239F70-567C-44D9-9436-E3672D7B662D}"/>
              </a:ext>
            </a:extLst>
          </p:cNvPr>
          <p:cNvCxnSpPr>
            <a:cxnSpLocks/>
          </p:cNvCxnSpPr>
          <p:nvPr/>
        </p:nvCxnSpPr>
        <p:spPr>
          <a:xfrm flipH="1">
            <a:off x="1775037" y="5525110"/>
            <a:ext cx="125608" cy="4129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6" name="直接连接符 245">
            <a:extLst>
              <a:ext uri="{FF2B5EF4-FFF2-40B4-BE49-F238E27FC236}">
                <a16:creationId xmlns:a16="http://schemas.microsoft.com/office/drawing/2014/main" id="{8B0E575A-120E-43C6-9301-2BB4F235C426}"/>
              </a:ext>
            </a:extLst>
          </p:cNvPr>
          <p:cNvCxnSpPr>
            <a:cxnSpLocks/>
          </p:cNvCxnSpPr>
          <p:nvPr/>
        </p:nvCxnSpPr>
        <p:spPr>
          <a:xfrm>
            <a:off x="1110281" y="5722808"/>
            <a:ext cx="671882" cy="2139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7" name="直接连接符 246">
            <a:extLst>
              <a:ext uri="{FF2B5EF4-FFF2-40B4-BE49-F238E27FC236}">
                <a16:creationId xmlns:a16="http://schemas.microsoft.com/office/drawing/2014/main" id="{5368892D-A64F-4D0D-B988-3C95308397AF}"/>
              </a:ext>
            </a:extLst>
          </p:cNvPr>
          <p:cNvCxnSpPr>
            <a:cxnSpLocks/>
          </p:cNvCxnSpPr>
          <p:nvPr/>
        </p:nvCxnSpPr>
        <p:spPr>
          <a:xfrm>
            <a:off x="1783113" y="5162390"/>
            <a:ext cx="116382" cy="3664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8" name="直接连接符 247">
            <a:extLst>
              <a:ext uri="{FF2B5EF4-FFF2-40B4-BE49-F238E27FC236}">
                <a16:creationId xmlns:a16="http://schemas.microsoft.com/office/drawing/2014/main" id="{5A0F6E7E-17C7-4A83-B2C3-2F9FC7C14792}"/>
              </a:ext>
            </a:extLst>
          </p:cNvPr>
          <p:cNvCxnSpPr>
            <a:cxnSpLocks/>
          </p:cNvCxnSpPr>
          <p:nvPr/>
        </p:nvCxnSpPr>
        <p:spPr>
          <a:xfrm flipH="1" flipV="1">
            <a:off x="1916977" y="4752604"/>
            <a:ext cx="656936" cy="581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9" name="直接连接符 248">
            <a:extLst>
              <a:ext uri="{FF2B5EF4-FFF2-40B4-BE49-F238E27FC236}">
                <a16:creationId xmlns:a16="http://schemas.microsoft.com/office/drawing/2014/main" id="{C2F74EFC-2D65-4BCB-9ED3-07977E9EC533}"/>
              </a:ext>
            </a:extLst>
          </p:cNvPr>
          <p:cNvCxnSpPr>
            <a:cxnSpLocks/>
          </p:cNvCxnSpPr>
          <p:nvPr/>
        </p:nvCxnSpPr>
        <p:spPr>
          <a:xfrm flipH="1" flipV="1">
            <a:off x="2588521" y="4557602"/>
            <a:ext cx="108901" cy="4154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0" name="直接连接符 249">
            <a:extLst>
              <a:ext uri="{FF2B5EF4-FFF2-40B4-BE49-F238E27FC236}">
                <a16:creationId xmlns:a16="http://schemas.microsoft.com/office/drawing/2014/main" id="{6204E73C-6756-455D-84C1-616D03CA821F}"/>
              </a:ext>
            </a:extLst>
          </p:cNvPr>
          <p:cNvCxnSpPr>
            <a:cxnSpLocks/>
          </p:cNvCxnSpPr>
          <p:nvPr/>
        </p:nvCxnSpPr>
        <p:spPr>
          <a:xfrm flipV="1">
            <a:off x="1916271" y="4557926"/>
            <a:ext cx="678205" cy="192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1" name="直接连接符 250">
            <a:extLst>
              <a:ext uri="{FF2B5EF4-FFF2-40B4-BE49-F238E27FC236}">
                <a16:creationId xmlns:a16="http://schemas.microsoft.com/office/drawing/2014/main" id="{7F49A0C6-B574-4625-B362-AB1347118EFC}"/>
              </a:ext>
            </a:extLst>
          </p:cNvPr>
          <p:cNvCxnSpPr>
            <a:cxnSpLocks/>
          </p:cNvCxnSpPr>
          <p:nvPr/>
        </p:nvCxnSpPr>
        <p:spPr>
          <a:xfrm flipV="1">
            <a:off x="2572186" y="4968289"/>
            <a:ext cx="126342" cy="3662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6" name="直接连接符 255">
            <a:extLst>
              <a:ext uri="{FF2B5EF4-FFF2-40B4-BE49-F238E27FC236}">
                <a16:creationId xmlns:a16="http://schemas.microsoft.com/office/drawing/2014/main" id="{DAFFCE09-4A95-4C14-A122-0329D95D9BAF}"/>
              </a:ext>
            </a:extLst>
          </p:cNvPr>
          <p:cNvCxnSpPr>
            <a:cxnSpLocks/>
          </p:cNvCxnSpPr>
          <p:nvPr/>
        </p:nvCxnSpPr>
        <p:spPr>
          <a:xfrm flipH="1" flipV="1">
            <a:off x="1902444" y="5529569"/>
            <a:ext cx="656936" cy="581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7" name="直接连接符 256">
            <a:extLst>
              <a:ext uri="{FF2B5EF4-FFF2-40B4-BE49-F238E27FC236}">
                <a16:creationId xmlns:a16="http://schemas.microsoft.com/office/drawing/2014/main" id="{0B7E7C9B-53C8-4182-B5DB-B29CAB811A67}"/>
              </a:ext>
            </a:extLst>
          </p:cNvPr>
          <p:cNvCxnSpPr>
            <a:cxnSpLocks/>
          </p:cNvCxnSpPr>
          <p:nvPr/>
        </p:nvCxnSpPr>
        <p:spPr>
          <a:xfrm flipH="1" flipV="1">
            <a:off x="2573989" y="5334567"/>
            <a:ext cx="108901" cy="4154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8" name="直接连接符 257">
            <a:extLst>
              <a:ext uri="{FF2B5EF4-FFF2-40B4-BE49-F238E27FC236}">
                <a16:creationId xmlns:a16="http://schemas.microsoft.com/office/drawing/2014/main" id="{7AB3AB0E-7B01-4564-9A6D-643846CAD4A8}"/>
              </a:ext>
            </a:extLst>
          </p:cNvPr>
          <p:cNvCxnSpPr>
            <a:cxnSpLocks/>
          </p:cNvCxnSpPr>
          <p:nvPr/>
        </p:nvCxnSpPr>
        <p:spPr>
          <a:xfrm flipV="1">
            <a:off x="1901739" y="5334890"/>
            <a:ext cx="678205" cy="192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9" name="直接连接符 258">
            <a:extLst>
              <a:ext uri="{FF2B5EF4-FFF2-40B4-BE49-F238E27FC236}">
                <a16:creationId xmlns:a16="http://schemas.microsoft.com/office/drawing/2014/main" id="{ED5BC1A9-571D-4617-9D56-EE7F5CEED0CE}"/>
              </a:ext>
            </a:extLst>
          </p:cNvPr>
          <p:cNvCxnSpPr>
            <a:cxnSpLocks/>
          </p:cNvCxnSpPr>
          <p:nvPr/>
        </p:nvCxnSpPr>
        <p:spPr>
          <a:xfrm flipV="1">
            <a:off x="2557653" y="5745254"/>
            <a:ext cx="126342" cy="36627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箭头: 右 143">
            <a:extLst>
              <a:ext uri="{FF2B5EF4-FFF2-40B4-BE49-F238E27FC236}">
                <a16:creationId xmlns:a16="http://schemas.microsoft.com/office/drawing/2014/main" id="{46B6855E-5CD1-4665-9B61-DA6DBD324E8D}"/>
              </a:ext>
            </a:extLst>
          </p:cNvPr>
          <p:cNvSpPr/>
          <p:nvPr/>
        </p:nvSpPr>
        <p:spPr>
          <a:xfrm rot="3115477">
            <a:off x="2051479" y="3953506"/>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3" name="圆角矩形 2"/>
          <p:cNvSpPr/>
          <p:nvPr/>
        </p:nvSpPr>
        <p:spPr>
          <a:xfrm>
            <a:off x="3656488" y="1776187"/>
            <a:ext cx="1543740" cy="906643"/>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47" name="圆角矩形 46"/>
          <p:cNvSpPr/>
          <p:nvPr/>
        </p:nvSpPr>
        <p:spPr>
          <a:xfrm>
            <a:off x="3661303" y="2839841"/>
            <a:ext cx="1538925" cy="906643"/>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pic>
        <p:nvPicPr>
          <p:cNvPr id="4" name="图片 3">
            <a:extLst>
              <a:ext uri="{FF2B5EF4-FFF2-40B4-BE49-F238E27FC236}">
                <a16:creationId xmlns:a16="http://schemas.microsoft.com/office/drawing/2014/main" id="{B1E8D33C-24CC-4186-8476-B7C07B6F9D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43769">
            <a:off x="4559552" y="2963781"/>
            <a:ext cx="574479" cy="701527"/>
          </a:xfrm>
          <a:prstGeom prst="rect">
            <a:avLst/>
          </a:prstGeom>
        </p:spPr>
      </p:pic>
      <p:pic>
        <p:nvPicPr>
          <p:cNvPr id="13" name="图片 12">
            <a:extLst>
              <a:ext uri="{FF2B5EF4-FFF2-40B4-BE49-F238E27FC236}">
                <a16:creationId xmlns:a16="http://schemas.microsoft.com/office/drawing/2014/main" id="{33DF1887-26BA-4528-BCEE-21968EAE94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09616" y="1898233"/>
            <a:ext cx="644624" cy="615189"/>
          </a:xfrm>
          <a:prstGeom prst="rect">
            <a:avLst/>
          </a:prstGeom>
        </p:spPr>
      </p:pic>
      <p:pic>
        <p:nvPicPr>
          <p:cNvPr id="25" name="图片 24">
            <a:extLst>
              <a:ext uri="{FF2B5EF4-FFF2-40B4-BE49-F238E27FC236}">
                <a16:creationId xmlns:a16="http://schemas.microsoft.com/office/drawing/2014/main" id="{EAAF9D44-C4B0-48D2-AA3E-46EA91AF7E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41540" y="4708463"/>
            <a:ext cx="2254338" cy="1893227"/>
          </a:xfrm>
          <a:prstGeom prst="rect">
            <a:avLst/>
          </a:prstGeom>
        </p:spPr>
      </p:pic>
      <p:pic>
        <p:nvPicPr>
          <p:cNvPr id="30" name="图片 29">
            <a:extLst>
              <a:ext uri="{FF2B5EF4-FFF2-40B4-BE49-F238E27FC236}">
                <a16:creationId xmlns:a16="http://schemas.microsoft.com/office/drawing/2014/main" id="{D0D5B867-5F66-41A1-9EA5-5A6F6172020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409555">
            <a:off x="3774581" y="2943109"/>
            <a:ext cx="563814" cy="696245"/>
          </a:xfrm>
          <a:prstGeom prst="rect">
            <a:avLst/>
          </a:prstGeom>
        </p:spPr>
      </p:pic>
      <p:pic>
        <p:nvPicPr>
          <p:cNvPr id="5" name="图片 4">
            <a:extLst>
              <a:ext uri="{FF2B5EF4-FFF2-40B4-BE49-F238E27FC236}">
                <a16:creationId xmlns:a16="http://schemas.microsoft.com/office/drawing/2014/main" id="{53BB4BB9-8E90-4A83-8FC6-B3C118FC845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9703" t="20971" r="42998" b="43072"/>
          <a:stretch/>
        </p:blipFill>
        <p:spPr>
          <a:xfrm>
            <a:off x="5419391" y="1757062"/>
            <a:ext cx="1520735" cy="2003076"/>
          </a:xfrm>
          <a:prstGeom prst="rect">
            <a:avLst/>
          </a:prstGeom>
        </p:spPr>
      </p:pic>
      <p:grpSp>
        <p:nvGrpSpPr>
          <p:cNvPr id="9" name="组合 8">
            <a:extLst>
              <a:ext uri="{FF2B5EF4-FFF2-40B4-BE49-F238E27FC236}">
                <a16:creationId xmlns:a16="http://schemas.microsoft.com/office/drawing/2014/main" id="{99F000D4-4FC9-4C32-AA12-42F811AE7C0C}"/>
              </a:ext>
            </a:extLst>
          </p:cNvPr>
          <p:cNvGrpSpPr/>
          <p:nvPr/>
        </p:nvGrpSpPr>
        <p:grpSpPr>
          <a:xfrm>
            <a:off x="2782181" y="4193957"/>
            <a:ext cx="2659364" cy="2135939"/>
            <a:chOff x="3227996" y="2257567"/>
            <a:chExt cx="3144143" cy="2525302"/>
          </a:xfrm>
        </p:grpSpPr>
        <p:sp>
          <p:nvSpPr>
            <p:cNvPr id="64" name="文本框 63">
              <a:extLst>
                <a:ext uri="{FF2B5EF4-FFF2-40B4-BE49-F238E27FC236}">
                  <a16:creationId xmlns:a16="http://schemas.microsoft.com/office/drawing/2014/main" id="{4BB02F17-5E7D-4E7B-8F32-BC76C5C441CC}"/>
                </a:ext>
              </a:extLst>
            </p:cNvPr>
            <p:cNvSpPr txBox="1"/>
            <p:nvPr/>
          </p:nvSpPr>
          <p:spPr>
            <a:xfrm>
              <a:off x="5807640" y="3380053"/>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0.975</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5" name="文本框 64">
              <a:extLst>
                <a:ext uri="{FF2B5EF4-FFF2-40B4-BE49-F238E27FC236}">
                  <a16:creationId xmlns:a16="http://schemas.microsoft.com/office/drawing/2014/main" id="{62067836-3896-4392-940A-1996137730ED}"/>
                </a:ext>
              </a:extLst>
            </p:cNvPr>
            <p:cNvSpPr txBox="1"/>
            <p:nvPr/>
          </p:nvSpPr>
          <p:spPr>
            <a:xfrm>
              <a:off x="5342006" y="2398034"/>
              <a:ext cx="648837"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0.961</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6" name="文本框 65">
              <a:extLst>
                <a:ext uri="{FF2B5EF4-FFF2-40B4-BE49-F238E27FC236}">
                  <a16:creationId xmlns:a16="http://schemas.microsoft.com/office/drawing/2014/main" id="{FE6C50B1-12ED-4A9A-971D-E16CE6F9B9AF}"/>
                </a:ext>
              </a:extLst>
            </p:cNvPr>
            <p:cNvSpPr txBox="1"/>
            <p:nvPr/>
          </p:nvSpPr>
          <p:spPr>
            <a:xfrm>
              <a:off x="3227996" y="2992770"/>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0.957</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7" name="文本框 66">
              <a:extLst>
                <a:ext uri="{FF2B5EF4-FFF2-40B4-BE49-F238E27FC236}">
                  <a16:creationId xmlns:a16="http://schemas.microsoft.com/office/drawing/2014/main" id="{F54AF2F0-7480-43E7-86E4-BCB9420519A2}"/>
                </a:ext>
              </a:extLst>
            </p:cNvPr>
            <p:cNvSpPr txBox="1"/>
            <p:nvPr/>
          </p:nvSpPr>
          <p:spPr>
            <a:xfrm>
              <a:off x="3236466" y="3890747"/>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0.952</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8" name="文本框 67">
              <a:extLst>
                <a:ext uri="{FF2B5EF4-FFF2-40B4-BE49-F238E27FC236}">
                  <a16:creationId xmlns:a16="http://schemas.microsoft.com/office/drawing/2014/main" id="{D9E585E6-4715-4FCE-A850-35D877746922}"/>
                </a:ext>
              </a:extLst>
            </p:cNvPr>
            <p:cNvSpPr txBox="1"/>
            <p:nvPr/>
          </p:nvSpPr>
          <p:spPr>
            <a:xfrm>
              <a:off x="3863468" y="2257567"/>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0.959</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69" name="文本框 68">
              <a:extLst>
                <a:ext uri="{FF2B5EF4-FFF2-40B4-BE49-F238E27FC236}">
                  <a16:creationId xmlns:a16="http://schemas.microsoft.com/office/drawing/2014/main" id="{23EE39DD-4AE9-4090-A204-0A9C0813D849}"/>
                </a:ext>
              </a:extLst>
            </p:cNvPr>
            <p:cNvSpPr txBox="1"/>
            <p:nvPr/>
          </p:nvSpPr>
          <p:spPr>
            <a:xfrm>
              <a:off x="3858433" y="4491764"/>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0.948</a:t>
              </a:r>
              <a:endParaRPr lang="zh-CN" altLang="en-US" sz="1000" b="1" dirty="0">
                <a:solidFill>
                  <a:schemeClr val="accent2"/>
                </a:solidFill>
                <a:latin typeface="Calibri" panose="020F0502020204030204" pitchFamily="34" charset="0"/>
                <a:cs typeface="Calibri" panose="020F0502020204030204" pitchFamily="34" charset="0"/>
              </a:endParaRPr>
            </a:p>
          </p:txBody>
        </p:sp>
        <p:sp>
          <p:nvSpPr>
            <p:cNvPr id="70" name="文本框 69">
              <a:extLst>
                <a:ext uri="{FF2B5EF4-FFF2-40B4-BE49-F238E27FC236}">
                  <a16:creationId xmlns:a16="http://schemas.microsoft.com/office/drawing/2014/main" id="{D307D2CC-F0EF-4890-AB89-87994D28281C}"/>
                </a:ext>
              </a:extLst>
            </p:cNvPr>
            <p:cNvSpPr txBox="1"/>
            <p:nvPr/>
          </p:nvSpPr>
          <p:spPr>
            <a:xfrm>
              <a:off x="5396854" y="4305334"/>
              <a:ext cx="564499" cy="291105"/>
            </a:xfrm>
            <a:prstGeom prst="rect">
              <a:avLst/>
            </a:prstGeom>
            <a:noFill/>
          </p:spPr>
          <p:txBody>
            <a:bodyPr wrap="square" rtlCol="0">
              <a:spAutoFit/>
            </a:bodyPr>
            <a:lstStyle/>
            <a:p>
              <a:r>
                <a:rPr lang="en-US" altLang="zh-CN" sz="1000" b="1" dirty="0">
                  <a:solidFill>
                    <a:schemeClr val="accent2"/>
                  </a:solidFill>
                  <a:latin typeface="Calibri" panose="020F0502020204030204" pitchFamily="34" charset="0"/>
                  <a:cs typeface="Calibri" panose="020F0502020204030204" pitchFamily="34" charset="0"/>
                </a:rPr>
                <a:t>0.946</a:t>
              </a:r>
              <a:endParaRPr lang="zh-CN" altLang="en-US" sz="1000" b="1" dirty="0">
                <a:solidFill>
                  <a:schemeClr val="accent2"/>
                </a:solidFill>
                <a:latin typeface="Calibri" panose="020F0502020204030204" pitchFamily="34" charset="0"/>
                <a:cs typeface="Calibri" panose="020F0502020204030204" pitchFamily="34" charset="0"/>
              </a:endParaRPr>
            </a:p>
          </p:txBody>
        </p:sp>
        <p:grpSp>
          <p:nvGrpSpPr>
            <p:cNvPr id="8" name="组合 7">
              <a:extLst>
                <a:ext uri="{FF2B5EF4-FFF2-40B4-BE49-F238E27FC236}">
                  <a16:creationId xmlns:a16="http://schemas.microsoft.com/office/drawing/2014/main" id="{AF92FB46-0A99-4A96-A636-B42FF6AD6B84}"/>
                </a:ext>
              </a:extLst>
            </p:cNvPr>
            <p:cNvGrpSpPr/>
            <p:nvPr/>
          </p:nvGrpSpPr>
          <p:grpSpPr>
            <a:xfrm>
              <a:off x="3610941" y="2358017"/>
              <a:ext cx="2248735" cy="2271251"/>
              <a:chOff x="3687836" y="2330725"/>
              <a:chExt cx="2271651" cy="2294396"/>
            </a:xfrm>
          </p:grpSpPr>
          <p:sp>
            <p:nvSpPr>
              <p:cNvPr id="55" name="椭圆 54">
                <a:extLst>
                  <a:ext uri="{FF2B5EF4-FFF2-40B4-BE49-F238E27FC236}">
                    <a16:creationId xmlns:a16="http://schemas.microsoft.com/office/drawing/2014/main" id="{B19D9652-1A68-43C6-A6CE-0D1324B9FC6B}"/>
                  </a:ext>
                </a:extLst>
              </p:cNvPr>
              <p:cNvSpPr/>
              <p:nvPr/>
            </p:nvSpPr>
            <p:spPr>
              <a:xfrm>
                <a:off x="3687836" y="2330725"/>
                <a:ext cx="2271651" cy="2294396"/>
              </a:xfrm>
              <a:prstGeom prst="ellipse">
                <a:avLst/>
              </a:prstGeom>
              <a:gradFill flip="none" rotWithShape="1">
                <a:gsLst>
                  <a:gs pos="84000">
                    <a:schemeClr val="accent2">
                      <a:lumMod val="40000"/>
                      <a:lumOff val="60000"/>
                    </a:schemeClr>
                  </a:gs>
                  <a:gs pos="62000">
                    <a:schemeClr val="accent4">
                      <a:lumMod val="40000"/>
                      <a:lumOff val="60000"/>
                    </a:schemeClr>
                  </a:gs>
                  <a:gs pos="41000">
                    <a:schemeClr val="accent5">
                      <a:lumMod val="40000"/>
                      <a:lumOff val="60000"/>
                    </a:schemeClr>
                  </a:gs>
                  <a:gs pos="23000">
                    <a:schemeClr val="accent6">
                      <a:lumMod val="40000"/>
                      <a:lumOff val="60000"/>
                    </a:schemeClr>
                  </a:gs>
                  <a:gs pos="0">
                    <a:schemeClr val="accent6">
                      <a:lumMod val="60000"/>
                      <a:lumOff val="40000"/>
                    </a:schemeClr>
                  </a:gs>
                  <a:gs pos="100000">
                    <a:schemeClr val="accent2">
                      <a:lumMod val="20000"/>
                      <a:lumOff val="80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sp>
            <p:nvSpPr>
              <p:cNvPr id="56" name="椭圆 55">
                <a:extLst>
                  <a:ext uri="{FF2B5EF4-FFF2-40B4-BE49-F238E27FC236}">
                    <a16:creationId xmlns:a16="http://schemas.microsoft.com/office/drawing/2014/main" id="{3F2F6707-1DA0-4BBA-91D3-D6D2743FA1FB}"/>
                  </a:ext>
                </a:extLst>
              </p:cNvPr>
              <p:cNvSpPr/>
              <p:nvPr/>
            </p:nvSpPr>
            <p:spPr>
              <a:xfrm>
                <a:off x="4289901" y="2949175"/>
                <a:ext cx="1086642" cy="1069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E0455B7D-F7E3-4687-9D5F-2BC45D93B1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49932" y="2512671"/>
                <a:ext cx="511021" cy="456657"/>
              </a:xfrm>
              <a:prstGeom prst="rect">
                <a:avLst/>
              </a:prstGeom>
            </p:spPr>
          </p:pic>
          <p:pic>
            <p:nvPicPr>
              <p:cNvPr id="58" name="图片 57">
                <a:extLst>
                  <a:ext uri="{FF2B5EF4-FFF2-40B4-BE49-F238E27FC236}">
                    <a16:creationId xmlns:a16="http://schemas.microsoft.com/office/drawing/2014/main" id="{7D6E575A-AFBE-4A7F-BE6B-7543FE8BF35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26820" y="3665739"/>
                <a:ext cx="562138" cy="365149"/>
              </a:xfrm>
              <a:prstGeom prst="rect">
                <a:avLst/>
              </a:prstGeom>
            </p:spPr>
          </p:pic>
          <p:pic>
            <p:nvPicPr>
              <p:cNvPr id="59" name="图片 58">
                <a:extLst>
                  <a:ext uri="{FF2B5EF4-FFF2-40B4-BE49-F238E27FC236}">
                    <a16:creationId xmlns:a16="http://schemas.microsoft.com/office/drawing/2014/main" id="{1A84614E-277F-4D66-B97B-40F8AEE4F66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imgEffect>
                      </a14:imgLayer>
                    </a14:imgProps>
                  </a:ext>
                </a:extLst>
              </a:blip>
              <a:stretch>
                <a:fillRect/>
              </a:stretch>
            </p:blipFill>
            <p:spPr>
              <a:xfrm>
                <a:off x="4453452" y="3052056"/>
                <a:ext cx="846406" cy="898885"/>
              </a:xfrm>
              <a:prstGeom prst="rect">
                <a:avLst/>
              </a:prstGeom>
            </p:spPr>
          </p:pic>
          <p:pic>
            <p:nvPicPr>
              <p:cNvPr id="60" name="图片 59">
                <a:extLst>
                  <a:ext uri="{FF2B5EF4-FFF2-40B4-BE49-F238E27FC236}">
                    <a16:creationId xmlns:a16="http://schemas.microsoft.com/office/drawing/2014/main" id="{04A04EF1-F521-4676-AF8C-3D9AFA73134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44498" y="2509073"/>
                <a:ext cx="611277" cy="327695"/>
              </a:xfrm>
              <a:prstGeom prst="rect">
                <a:avLst/>
              </a:prstGeom>
            </p:spPr>
          </p:pic>
          <p:sp>
            <p:nvSpPr>
              <p:cNvPr id="62" name="椭圆 61">
                <a:extLst>
                  <a:ext uri="{FF2B5EF4-FFF2-40B4-BE49-F238E27FC236}">
                    <a16:creationId xmlns:a16="http://schemas.microsoft.com/office/drawing/2014/main" id="{1A78CC1F-CA55-43FB-9F6D-DAB4818620A0}"/>
                  </a:ext>
                </a:extLst>
              </p:cNvPr>
              <p:cNvSpPr/>
              <p:nvPr/>
            </p:nvSpPr>
            <p:spPr>
              <a:xfrm>
                <a:off x="5380621" y="3139910"/>
                <a:ext cx="564499" cy="551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pic>
            <p:nvPicPr>
              <p:cNvPr id="63" name="图片 62">
                <a:extLst>
                  <a:ext uri="{FF2B5EF4-FFF2-40B4-BE49-F238E27FC236}">
                    <a16:creationId xmlns:a16="http://schemas.microsoft.com/office/drawing/2014/main" id="{04231DAC-9383-4601-B75A-F86B843E43D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63865" y="3165418"/>
                <a:ext cx="384258" cy="504697"/>
              </a:xfrm>
              <a:prstGeom prst="rect">
                <a:avLst/>
              </a:prstGeom>
            </p:spPr>
          </p:pic>
          <p:pic>
            <p:nvPicPr>
              <p:cNvPr id="71" name="图片 70">
                <a:extLst>
                  <a:ext uri="{FF2B5EF4-FFF2-40B4-BE49-F238E27FC236}">
                    <a16:creationId xmlns:a16="http://schemas.microsoft.com/office/drawing/2014/main" id="{894C6BDD-B73D-4D1E-94BE-7DCE22B49C3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116812" y="3848313"/>
                <a:ext cx="500436" cy="547923"/>
              </a:xfrm>
              <a:prstGeom prst="rect">
                <a:avLst/>
              </a:prstGeom>
            </p:spPr>
          </p:pic>
          <p:pic>
            <p:nvPicPr>
              <p:cNvPr id="72" name="图片 71">
                <a:extLst>
                  <a:ext uri="{FF2B5EF4-FFF2-40B4-BE49-F238E27FC236}">
                    <a16:creationId xmlns:a16="http://schemas.microsoft.com/office/drawing/2014/main" id="{A6278780-0252-4BFD-8E4C-B41CEDEDD64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61039" y="2894248"/>
                <a:ext cx="568240" cy="448910"/>
              </a:xfrm>
              <a:prstGeom prst="rect">
                <a:avLst/>
              </a:prstGeom>
            </p:spPr>
          </p:pic>
          <p:pic>
            <p:nvPicPr>
              <p:cNvPr id="73" name="图片 72">
                <a:extLst>
                  <a:ext uri="{FF2B5EF4-FFF2-40B4-BE49-F238E27FC236}">
                    <a16:creationId xmlns:a16="http://schemas.microsoft.com/office/drawing/2014/main" id="{9920E93C-94CB-4A51-A3AA-841F5650F38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99735" y="4051043"/>
                <a:ext cx="809495" cy="478951"/>
              </a:xfrm>
              <a:prstGeom prst="rect">
                <a:avLst/>
              </a:prstGeom>
            </p:spPr>
          </p:pic>
        </p:grpSp>
      </p:grpSp>
      <p:sp>
        <p:nvSpPr>
          <p:cNvPr id="77" name="矩形 76">
            <a:extLst>
              <a:ext uri="{FF2B5EF4-FFF2-40B4-BE49-F238E27FC236}">
                <a16:creationId xmlns:a16="http://schemas.microsoft.com/office/drawing/2014/main" id="{C72D18F3-ABEA-4AAA-916E-06313C02FCDE}"/>
              </a:ext>
            </a:extLst>
          </p:cNvPr>
          <p:cNvSpPr/>
          <p:nvPr/>
        </p:nvSpPr>
        <p:spPr>
          <a:xfrm>
            <a:off x="626576" y="3525942"/>
            <a:ext cx="1241815"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alibri" panose="020F0502020204030204" pitchFamily="34" charset="0"/>
                <a:ea typeface="微软雅黑" panose="020B0503020204020204" pitchFamily="34" charset="-122"/>
                <a:cs typeface="Calibri" panose="020F0502020204030204" pitchFamily="34" charset="0"/>
              </a:rPr>
              <a:t>Target shape</a:t>
            </a:r>
          </a:p>
        </p:txBody>
      </p:sp>
      <p:sp>
        <p:nvSpPr>
          <p:cNvPr id="7" name="矩形 6"/>
          <p:cNvSpPr/>
          <p:nvPr/>
        </p:nvSpPr>
        <p:spPr>
          <a:xfrm>
            <a:off x="1881613" y="6207467"/>
            <a:ext cx="2358723" cy="338554"/>
          </a:xfrm>
          <a:prstGeom prst="rect">
            <a:avLst/>
          </a:prstGeom>
        </p:spPr>
        <p:txBody>
          <a:bodyPr wrap="none">
            <a:spAutoFit/>
          </a:bodyPr>
          <a:lstStyle/>
          <a:p>
            <a:r>
              <a:rPr lang="en-US" altLang="zh-CN" sz="1600" dirty="0">
                <a:latin typeface="Calibri" panose="020F0502020204030204" pitchFamily="34" charset="0"/>
                <a:ea typeface="微软雅黑" panose="020B0503020204020204" pitchFamily="34" charset="-122"/>
                <a:cs typeface="Calibri" panose="020F0502020204030204" pitchFamily="34" charset="0"/>
              </a:rPr>
              <a:t>Tiling and Shape matching</a:t>
            </a:r>
          </a:p>
        </p:txBody>
      </p:sp>
      <p:sp>
        <p:nvSpPr>
          <p:cNvPr id="78" name="矩形 77"/>
          <p:cNvSpPr/>
          <p:nvPr/>
        </p:nvSpPr>
        <p:spPr>
          <a:xfrm>
            <a:off x="4364650" y="3743614"/>
            <a:ext cx="1550424" cy="338554"/>
          </a:xfrm>
          <a:prstGeom prst="rect">
            <a:avLst/>
          </a:prstGeom>
        </p:spPr>
        <p:txBody>
          <a:bodyPr wrap="none">
            <a:spAutoFit/>
          </a:bodyPr>
          <a:lstStyle/>
          <a:p>
            <a:r>
              <a:rPr lang="en-US" altLang="zh-CN" sz="1600" dirty="0">
                <a:latin typeface="Calibri" panose="020F0502020204030204" pitchFamily="34" charset="0"/>
                <a:ea typeface="微软雅黑" panose="020B0503020204020204" pitchFamily="34" charset="-122"/>
                <a:cs typeface="Calibri" panose="020F0502020204030204" pitchFamily="34" charset="0"/>
              </a:rPr>
              <a:t>Shape morphing</a:t>
            </a:r>
          </a:p>
        </p:txBody>
      </p:sp>
      <p:sp>
        <p:nvSpPr>
          <p:cNvPr id="10" name="矩形 9"/>
          <p:cNvSpPr/>
          <p:nvPr/>
        </p:nvSpPr>
        <p:spPr>
          <a:xfrm>
            <a:off x="6417634" y="6201598"/>
            <a:ext cx="3596626" cy="338554"/>
          </a:xfrm>
          <a:prstGeom prst="rect">
            <a:avLst/>
          </a:prstGeom>
        </p:spPr>
        <p:txBody>
          <a:bodyPr wrap="none">
            <a:spAutoFit/>
          </a:bodyPr>
          <a:lstStyle/>
          <a:p>
            <a:r>
              <a:rPr lang="en-US" altLang="zh-CN" sz="1600" dirty="0">
                <a:latin typeface="Calibri" panose="020F0502020204030204" pitchFamily="34" charset="0"/>
                <a:ea typeface="微软雅黑" panose="020B0503020204020204" pitchFamily="34" charset="-122"/>
                <a:cs typeface="Calibri" panose="020F0502020204030204" pitchFamily="34" charset="0"/>
              </a:rPr>
              <a:t>3D Modeling and Structural Optimization</a:t>
            </a:r>
          </a:p>
        </p:txBody>
      </p:sp>
      <p:sp>
        <p:nvSpPr>
          <p:cNvPr id="82" name="圆角矩形 46">
            <a:extLst>
              <a:ext uri="{FF2B5EF4-FFF2-40B4-BE49-F238E27FC236}">
                <a16:creationId xmlns:a16="http://schemas.microsoft.com/office/drawing/2014/main" id="{EC13205E-1AD2-49B8-97B1-18899437DB0B}"/>
              </a:ext>
            </a:extLst>
          </p:cNvPr>
          <p:cNvSpPr/>
          <p:nvPr/>
        </p:nvSpPr>
        <p:spPr>
          <a:xfrm>
            <a:off x="947821" y="4186299"/>
            <a:ext cx="4577221" cy="2336543"/>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3" name="箭头: 右 143">
            <a:extLst>
              <a:ext uri="{FF2B5EF4-FFF2-40B4-BE49-F238E27FC236}">
                <a16:creationId xmlns:a16="http://schemas.microsoft.com/office/drawing/2014/main" id="{D9199958-42DB-405B-80A4-3E1B857D07A7}"/>
              </a:ext>
            </a:extLst>
          </p:cNvPr>
          <p:cNvSpPr/>
          <p:nvPr/>
        </p:nvSpPr>
        <p:spPr>
          <a:xfrm rot="18118176">
            <a:off x="3123650" y="3931402"/>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84" name="圆角矩形 46">
            <a:extLst>
              <a:ext uri="{FF2B5EF4-FFF2-40B4-BE49-F238E27FC236}">
                <a16:creationId xmlns:a16="http://schemas.microsoft.com/office/drawing/2014/main" id="{1B08C75C-95EE-4A09-BE20-6DDFCF363E01}"/>
              </a:ext>
            </a:extLst>
          </p:cNvPr>
          <p:cNvSpPr/>
          <p:nvPr/>
        </p:nvSpPr>
        <p:spPr>
          <a:xfrm>
            <a:off x="3391906" y="1685412"/>
            <a:ext cx="3833445" cy="2376219"/>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5" name="箭头: 右 143">
            <a:extLst>
              <a:ext uri="{FF2B5EF4-FFF2-40B4-BE49-F238E27FC236}">
                <a16:creationId xmlns:a16="http://schemas.microsoft.com/office/drawing/2014/main" id="{65153B1B-4FA4-4DC8-B416-1C54A133B8E8}"/>
              </a:ext>
            </a:extLst>
          </p:cNvPr>
          <p:cNvSpPr/>
          <p:nvPr/>
        </p:nvSpPr>
        <p:spPr>
          <a:xfrm rot="3500601">
            <a:off x="7109386" y="3980803"/>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pic>
        <p:nvPicPr>
          <p:cNvPr id="86" name="图片 85">
            <a:extLst>
              <a:ext uri="{FF2B5EF4-FFF2-40B4-BE49-F238E27FC236}">
                <a16:creationId xmlns:a16="http://schemas.microsoft.com/office/drawing/2014/main" id="{E3B7290B-8090-493F-9384-4426F08B20F0}"/>
              </a:ext>
            </a:extLst>
          </p:cNvPr>
          <p:cNvPicPr>
            <a:picLocks noChangeAspect="1"/>
          </p:cNvPicPr>
          <p:nvPr/>
        </p:nvPicPr>
        <p:blipFill rotWithShape="1">
          <a:blip r:embed="rId26"/>
          <a:srcRect l="1" r="3797" b="2211"/>
          <a:stretch/>
        </p:blipFill>
        <p:spPr>
          <a:xfrm>
            <a:off x="8010094" y="4298704"/>
            <a:ext cx="784802" cy="1163120"/>
          </a:xfrm>
          <a:prstGeom prst="rect">
            <a:avLst/>
          </a:prstGeom>
        </p:spPr>
      </p:pic>
      <p:pic>
        <p:nvPicPr>
          <p:cNvPr id="87" name="图片 86">
            <a:extLst>
              <a:ext uri="{FF2B5EF4-FFF2-40B4-BE49-F238E27FC236}">
                <a16:creationId xmlns:a16="http://schemas.microsoft.com/office/drawing/2014/main" id="{492DAEC8-20D8-492F-B696-51F71F1241F0}"/>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0" b="99073" l="0" r="100000"/>
                    </a14:imgEffect>
                  </a14:imgLayer>
                </a14:imgProps>
              </a:ext>
            </a:extLst>
          </a:blip>
          <a:stretch>
            <a:fillRect/>
          </a:stretch>
        </p:blipFill>
        <p:spPr>
          <a:xfrm>
            <a:off x="8495098" y="4830589"/>
            <a:ext cx="1122299" cy="1364902"/>
          </a:xfrm>
          <a:prstGeom prst="rect">
            <a:avLst/>
          </a:prstGeom>
        </p:spPr>
      </p:pic>
      <p:sp>
        <p:nvSpPr>
          <p:cNvPr id="88" name="圆角矩形 46">
            <a:extLst>
              <a:ext uri="{FF2B5EF4-FFF2-40B4-BE49-F238E27FC236}">
                <a16:creationId xmlns:a16="http://schemas.microsoft.com/office/drawing/2014/main" id="{6CD92881-7784-4B52-89A8-5CD52CDF9B84}"/>
              </a:ext>
            </a:extLst>
          </p:cNvPr>
          <p:cNvSpPr/>
          <p:nvPr/>
        </p:nvSpPr>
        <p:spPr>
          <a:xfrm>
            <a:off x="5909628" y="4192682"/>
            <a:ext cx="4572498" cy="2336543"/>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9" name="箭头: 右 143">
            <a:extLst>
              <a:ext uri="{FF2B5EF4-FFF2-40B4-BE49-F238E27FC236}">
                <a16:creationId xmlns:a16="http://schemas.microsoft.com/office/drawing/2014/main" id="{1BDA9ED8-C00D-425E-B571-DAD520673B9C}"/>
              </a:ext>
            </a:extLst>
          </p:cNvPr>
          <p:cNvSpPr/>
          <p:nvPr/>
        </p:nvSpPr>
        <p:spPr>
          <a:xfrm rot="18753584">
            <a:off x="8227175" y="3976758"/>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pic>
        <p:nvPicPr>
          <p:cNvPr id="23" name="图片 22">
            <a:extLst>
              <a:ext uri="{FF2B5EF4-FFF2-40B4-BE49-F238E27FC236}">
                <a16:creationId xmlns:a16="http://schemas.microsoft.com/office/drawing/2014/main" id="{E3C76CD8-12F3-4C5F-B16A-768F8B916075}"/>
              </a:ext>
            </a:extLst>
          </p:cNvPr>
          <p:cNvPicPr>
            <a:picLocks noChangeAspect="1"/>
          </p:cNvPicPr>
          <p:nvPr/>
        </p:nvPicPr>
        <p:blipFill rotWithShape="1">
          <a:blip r:embed="rId29" cstate="print">
            <a:clrChange>
              <a:clrFrom>
                <a:srgbClr val="AD6E7E"/>
              </a:clrFrom>
              <a:clrTo>
                <a:srgbClr val="AD6E7E">
                  <a:alpha val="0"/>
                </a:srgbClr>
              </a:clrTo>
            </a:clrChange>
            <a:extLst>
              <a:ext uri="{28A0092B-C50C-407E-A947-70E740481C1C}">
                <a14:useLocalDpi xmlns:a14="http://schemas.microsoft.com/office/drawing/2010/main" val="0"/>
              </a:ext>
            </a:extLst>
          </a:blip>
          <a:srcRect l="6742" t="3606" r="6323" b="5388"/>
          <a:stretch/>
        </p:blipFill>
        <p:spPr>
          <a:xfrm>
            <a:off x="8717358" y="1087374"/>
            <a:ext cx="2360506" cy="2471076"/>
          </a:xfrm>
          <a:prstGeom prst="rect">
            <a:avLst/>
          </a:prstGeom>
        </p:spPr>
      </p:pic>
      <p:sp>
        <p:nvSpPr>
          <p:cNvPr id="90" name="圆角矩形 46">
            <a:extLst>
              <a:ext uri="{FF2B5EF4-FFF2-40B4-BE49-F238E27FC236}">
                <a16:creationId xmlns:a16="http://schemas.microsoft.com/office/drawing/2014/main" id="{5AE2570B-100D-4F19-B3ED-399A78E04956}"/>
              </a:ext>
            </a:extLst>
          </p:cNvPr>
          <p:cNvSpPr/>
          <p:nvPr/>
        </p:nvSpPr>
        <p:spPr>
          <a:xfrm>
            <a:off x="8458437" y="977675"/>
            <a:ext cx="2843465" cy="3040073"/>
          </a:xfrm>
          <a:prstGeom prst="roundRect">
            <a:avLst/>
          </a:prstGeom>
          <a:noFill/>
          <a:ln w="57150">
            <a:solidFill>
              <a:srgbClr val="EE35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91" name="矩形 90">
            <a:extLst>
              <a:ext uri="{FF2B5EF4-FFF2-40B4-BE49-F238E27FC236}">
                <a16:creationId xmlns:a16="http://schemas.microsoft.com/office/drawing/2014/main" id="{D16B47F0-B309-4654-BAC2-355D16236D87}"/>
              </a:ext>
            </a:extLst>
          </p:cNvPr>
          <p:cNvSpPr/>
          <p:nvPr/>
        </p:nvSpPr>
        <p:spPr>
          <a:xfrm>
            <a:off x="9056247" y="3371114"/>
            <a:ext cx="1805431" cy="671851"/>
          </a:xfrm>
          <a:prstGeom prst="rect">
            <a:avLst/>
          </a:prstGeom>
        </p:spPr>
        <p:txBody>
          <a:bodyPr wrap="none">
            <a:spAutoFit/>
          </a:bodyPr>
          <a:lstStyle/>
          <a:p>
            <a:pPr>
              <a:lnSpc>
                <a:spcPct val="150000"/>
              </a:lnSpc>
            </a:pPr>
            <a:r>
              <a:rPr lang="en-US" altLang="zh-CN" sz="2800" dirty="0">
                <a:latin typeface="Calibri" panose="020F0502020204030204" pitchFamily="34" charset="0"/>
                <a:cs typeface="Calibri" panose="020F0502020204030204" pitchFamily="34" charset="0"/>
              </a:rPr>
              <a:t>Fabrication</a:t>
            </a:r>
          </a:p>
        </p:txBody>
      </p:sp>
      <p:sp>
        <p:nvSpPr>
          <p:cNvPr id="15" name="日期占位符 14">
            <a:extLst>
              <a:ext uri="{FF2B5EF4-FFF2-40B4-BE49-F238E27FC236}">
                <a16:creationId xmlns:a16="http://schemas.microsoft.com/office/drawing/2014/main" id="{E248EA0C-DC22-44EF-ADBA-9BAE2DD60B35}"/>
              </a:ext>
            </a:extLst>
          </p:cNvPr>
          <p:cNvSpPr>
            <a:spLocks noGrp="1"/>
          </p:cNvSpPr>
          <p:nvPr>
            <p:ph type="dt" sz="half" idx="10"/>
          </p:nvPr>
        </p:nvSpPr>
        <p:spPr>
          <a:xfrm>
            <a:off x="-2577" y="6533753"/>
            <a:ext cx="2743200" cy="365125"/>
          </a:xfrm>
        </p:spPr>
        <p:txBody>
          <a:bodyPr/>
          <a:lstStyle/>
          <a:p>
            <a:fld id="{86C283A6-D526-4F71-9B4E-253BCA432C95}"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16" name="页脚占位符 15">
            <a:extLst>
              <a:ext uri="{FF2B5EF4-FFF2-40B4-BE49-F238E27FC236}">
                <a16:creationId xmlns:a16="http://schemas.microsoft.com/office/drawing/2014/main" id="{15F941AF-64C7-4CFF-A652-4418BB083AF9}"/>
              </a:ext>
            </a:extLst>
          </p:cNvPr>
          <p:cNvSpPr>
            <a:spLocks noGrp="1"/>
          </p:cNvSpPr>
          <p:nvPr>
            <p:ph type="ftr" sz="quarter" idx="11"/>
          </p:nvPr>
        </p:nvSpPr>
        <p:spPr>
          <a:xfrm>
            <a:off x="4086105" y="6533753"/>
            <a:ext cx="4114800" cy="365125"/>
          </a:xfrm>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17" name="灯片编号占位符 16">
            <a:extLst>
              <a:ext uri="{FF2B5EF4-FFF2-40B4-BE49-F238E27FC236}">
                <a16:creationId xmlns:a16="http://schemas.microsoft.com/office/drawing/2014/main" id="{2F27DF00-FAC5-46CA-B1BD-3BAB3BA3F327}"/>
              </a:ext>
            </a:extLst>
          </p:cNvPr>
          <p:cNvSpPr>
            <a:spLocks noGrp="1"/>
          </p:cNvSpPr>
          <p:nvPr>
            <p:ph type="sldNum" sz="quarter" idx="12"/>
          </p:nvPr>
        </p:nvSpPr>
        <p:spPr>
          <a:xfrm>
            <a:off x="9395601" y="6529225"/>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28</a:t>
            </a:fld>
            <a:endParaRPr lang="zh-CN" altLang="en-US" dirty="0">
              <a:latin typeface="Calibri" panose="020F0502020204030204" pitchFamily="34" charset="0"/>
              <a:cs typeface="Calibri" panose="020F0502020204030204" pitchFamily="34" charset="0"/>
            </a:endParaRPr>
          </a:p>
        </p:txBody>
      </p:sp>
      <p:sp>
        <p:nvSpPr>
          <p:cNvPr id="79" name="圆角矩形 46">
            <a:extLst>
              <a:ext uri="{FF2B5EF4-FFF2-40B4-BE49-F238E27FC236}">
                <a16:creationId xmlns:a16="http://schemas.microsoft.com/office/drawing/2014/main" id="{34DEC632-9ADD-415D-AD5D-8F97A34DAA33}"/>
              </a:ext>
            </a:extLst>
          </p:cNvPr>
          <p:cNvSpPr/>
          <p:nvPr/>
        </p:nvSpPr>
        <p:spPr>
          <a:xfrm>
            <a:off x="583754" y="1685412"/>
            <a:ext cx="1537281" cy="2376219"/>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6">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976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副标题 2">
            <a:extLst>
              <a:ext uri="{FF2B5EF4-FFF2-40B4-BE49-F238E27FC236}">
                <a16:creationId xmlns:a16="http://schemas.microsoft.com/office/drawing/2014/main" id="{0EB49205-D561-47B2-A870-604433DF6C28}"/>
              </a:ext>
            </a:extLst>
          </p:cNvPr>
          <p:cNvSpPr txBox="1">
            <a:spLocks/>
          </p:cNvSpPr>
          <p:nvPr/>
        </p:nvSpPr>
        <p:spPr>
          <a:xfrm>
            <a:off x="347982" y="592150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3600" b="1" dirty="0">
              <a:latin typeface="Calibri" panose="020F0502020204030204" pitchFamily="34" charset="0"/>
              <a:ea typeface="楷体" panose="02010609060101010101" pitchFamily="49" charset="-122"/>
              <a:cs typeface="Calibri" panose="020F0502020204030204" pitchFamily="34" charset="0"/>
            </a:endParaRPr>
          </a:p>
        </p:txBody>
      </p:sp>
      <p:pic>
        <p:nvPicPr>
          <p:cNvPr id="19" name="图片 18">
            <a:extLst>
              <a:ext uri="{FF2B5EF4-FFF2-40B4-BE49-F238E27FC236}">
                <a16:creationId xmlns:a16="http://schemas.microsoft.com/office/drawing/2014/main" id="{500F7E9C-7EFA-47A1-9B12-AA38FF17C3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91" r="22163" b="16129"/>
          <a:stretch/>
        </p:blipFill>
        <p:spPr>
          <a:xfrm>
            <a:off x="715314" y="948932"/>
            <a:ext cx="1984704" cy="2521286"/>
          </a:xfrm>
          <a:prstGeom prst="rect">
            <a:avLst/>
          </a:prstGeom>
        </p:spPr>
      </p:pic>
      <p:pic>
        <p:nvPicPr>
          <p:cNvPr id="22" name="图片 21">
            <a:extLst>
              <a:ext uri="{FF2B5EF4-FFF2-40B4-BE49-F238E27FC236}">
                <a16:creationId xmlns:a16="http://schemas.microsoft.com/office/drawing/2014/main" id="{8CB04FA7-9610-4B09-B5DD-8377A33BEB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0" r="17828" b="16129"/>
          <a:stretch/>
        </p:blipFill>
        <p:spPr>
          <a:xfrm>
            <a:off x="715314" y="3924095"/>
            <a:ext cx="2042889" cy="2521286"/>
          </a:xfrm>
          <a:prstGeom prst="rect">
            <a:avLst/>
          </a:prstGeom>
        </p:spPr>
      </p:pic>
      <p:pic>
        <p:nvPicPr>
          <p:cNvPr id="23" name="图片 22">
            <a:extLst>
              <a:ext uri="{FF2B5EF4-FFF2-40B4-BE49-F238E27FC236}">
                <a16:creationId xmlns:a16="http://schemas.microsoft.com/office/drawing/2014/main" id="{67E8F134-25C1-45AB-B4D6-0037A2A19A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17" t="9677" r="27628" b="5806"/>
          <a:stretch/>
        </p:blipFill>
        <p:spPr>
          <a:xfrm>
            <a:off x="6271494" y="929538"/>
            <a:ext cx="1730892" cy="2540680"/>
          </a:xfrm>
          <a:prstGeom prst="rect">
            <a:avLst/>
          </a:prstGeom>
        </p:spPr>
      </p:pic>
      <p:pic>
        <p:nvPicPr>
          <p:cNvPr id="24" name="图片 23">
            <a:extLst>
              <a:ext uri="{FF2B5EF4-FFF2-40B4-BE49-F238E27FC236}">
                <a16:creationId xmlns:a16="http://schemas.microsoft.com/office/drawing/2014/main" id="{F9A53852-BB35-413D-AF28-9E40FBE4FE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92" t="8711" r="27628" b="8709"/>
          <a:stretch/>
        </p:blipFill>
        <p:spPr>
          <a:xfrm>
            <a:off x="6242402" y="3895520"/>
            <a:ext cx="1789076" cy="2482496"/>
          </a:xfrm>
          <a:prstGeom prst="rect">
            <a:avLst/>
          </a:prstGeom>
        </p:spPr>
      </p:pic>
      <p:sp>
        <p:nvSpPr>
          <p:cNvPr id="13" name="矩形 12"/>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4"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Fabrication</a:t>
            </a:r>
          </a:p>
        </p:txBody>
      </p:sp>
      <p:pic>
        <p:nvPicPr>
          <p:cNvPr id="10" name="图片 9">
            <a:extLst>
              <a:ext uri="{FF2B5EF4-FFF2-40B4-BE49-F238E27FC236}">
                <a16:creationId xmlns:a16="http://schemas.microsoft.com/office/drawing/2014/main" id="{AD291E87-B9F9-416C-8C32-4B175E3D3A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43769">
            <a:off x="2666569" y="2332893"/>
            <a:ext cx="832764" cy="1016933"/>
          </a:xfrm>
          <a:prstGeom prst="rect">
            <a:avLst/>
          </a:prstGeom>
        </p:spPr>
      </p:pic>
      <p:pic>
        <p:nvPicPr>
          <p:cNvPr id="11" name="图片 10">
            <a:extLst>
              <a:ext uri="{FF2B5EF4-FFF2-40B4-BE49-F238E27FC236}">
                <a16:creationId xmlns:a16="http://schemas.microsoft.com/office/drawing/2014/main" id="{5E965B61-F285-4701-82DD-7FEDEA55A8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1346" y="1137380"/>
            <a:ext cx="934446" cy="891778"/>
          </a:xfrm>
          <a:prstGeom prst="rect">
            <a:avLst/>
          </a:prstGeom>
        </p:spPr>
      </p:pic>
      <p:pic>
        <p:nvPicPr>
          <p:cNvPr id="12" name="图片 11">
            <a:extLst>
              <a:ext uri="{FF2B5EF4-FFF2-40B4-BE49-F238E27FC236}">
                <a16:creationId xmlns:a16="http://schemas.microsoft.com/office/drawing/2014/main" id="{826457FD-2808-4172-8C3C-5DF59E3253F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703" t="20971" r="42998" b="43072"/>
          <a:stretch/>
        </p:blipFill>
        <p:spPr>
          <a:xfrm>
            <a:off x="3725507" y="1075213"/>
            <a:ext cx="1797952" cy="2368220"/>
          </a:xfrm>
          <a:prstGeom prst="rect">
            <a:avLst/>
          </a:prstGeom>
        </p:spPr>
      </p:pic>
      <p:pic>
        <p:nvPicPr>
          <p:cNvPr id="44" name="图片 43">
            <a:extLst>
              <a:ext uri="{FF2B5EF4-FFF2-40B4-BE49-F238E27FC236}">
                <a16:creationId xmlns:a16="http://schemas.microsoft.com/office/drawing/2014/main" id="{C68FB18E-C434-4A87-A4C7-03E266A850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93323" y="4181944"/>
            <a:ext cx="1265194" cy="862996"/>
          </a:xfrm>
          <a:prstGeom prst="rect">
            <a:avLst/>
          </a:prstGeom>
        </p:spPr>
      </p:pic>
      <p:pic>
        <p:nvPicPr>
          <p:cNvPr id="46" name="图片 45">
            <a:extLst>
              <a:ext uri="{FF2B5EF4-FFF2-40B4-BE49-F238E27FC236}">
                <a16:creationId xmlns:a16="http://schemas.microsoft.com/office/drawing/2014/main" id="{BCC41CB0-595F-416D-BAA5-EBEEE70D5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07668" y="5588535"/>
            <a:ext cx="1206552" cy="751509"/>
          </a:xfrm>
          <a:prstGeom prst="rect">
            <a:avLst/>
          </a:prstGeom>
        </p:spPr>
      </p:pic>
      <p:pic>
        <p:nvPicPr>
          <p:cNvPr id="48" name="图片 47">
            <a:extLst>
              <a:ext uri="{FF2B5EF4-FFF2-40B4-BE49-F238E27FC236}">
                <a16:creationId xmlns:a16="http://schemas.microsoft.com/office/drawing/2014/main" id="{57A2E4C7-E269-4589-9662-3A856C2A69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082033" flipV="1">
            <a:off x="2447825" y="5326321"/>
            <a:ext cx="1068139" cy="753175"/>
          </a:xfrm>
          <a:prstGeom prst="rect">
            <a:avLst/>
          </a:prstGeom>
        </p:spPr>
      </p:pic>
      <p:pic>
        <p:nvPicPr>
          <p:cNvPr id="50" name="图片 49">
            <a:extLst>
              <a:ext uri="{FF2B5EF4-FFF2-40B4-BE49-F238E27FC236}">
                <a16:creationId xmlns:a16="http://schemas.microsoft.com/office/drawing/2014/main" id="{1EF00A5B-27D0-4ECC-AB29-08453BA0512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310070">
            <a:off x="8087493" y="1234393"/>
            <a:ext cx="1173642" cy="903611"/>
          </a:xfrm>
          <a:prstGeom prst="rect">
            <a:avLst/>
          </a:prstGeom>
        </p:spPr>
      </p:pic>
      <p:pic>
        <p:nvPicPr>
          <p:cNvPr id="52" name="图片 51">
            <a:extLst>
              <a:ext uri="{FF2B5EF4-FFF2-40B4-BE49-F238E27FC236}">
                <a16:creationId xmlns:a16="http://schemas.microsoft.com/office/drawing/2014/main" id="{B369FBD5-AE51-44CA-A2E8-A4AA2681460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537877">
            <a:off x="8019786" y="2211325"/>
            <a:ext cx="1309058" cy="1348545"/>
          </a:xfrm>
          <a:prstGeom prst="rect">
            <a:avLst/>
          </a:prstGeom>
        </p:spPr>
      </p:pic>
      <p:pic>
        <p:nvPicPr>
          <p:cNvPr id="54" name="图片 53">
            <a:extLst>
              <a:ext uri="{FF2B5EF4-FFF2-40B4-BE49-F238E27FC236}">
                <a16:creationId xmlns:a16="http://schemas.microsoft.com/office/drawing/2014/main" id="{E0FD6DEB-945C-4797-B592-E90518891E9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6513">
            <a:off x="2499419" y="4105498"/>
            <a:ext cx="1138752" cy="870886"/>
          </a:xfrm>
          <a:prstGeom prst="rect">
            <a:avLst/>
          </a:prstGeom>
        </p:spPr>
      </p:pic>
      <p:pic>
        <p:nvPicPr>
          <p:cNvPr id="66" name="图片 65">
            <a:extLst>
              <a:ext uri="{FF2B5EF4-FFF2-40B4-BE49-F238E27FC236}">
                <a16:creationId xmlns:a16="http://schemas.microsoft.com/office/drawing/2014/main" id="{355A4264-187A-4EFE-BBF2-94D06D556E49}"/>
              </a:ext>
            </a:extLst>
          </p:cNvPr>
          <p:cNvPicPr>
            <a:picLocks noChangeAspect="1"/>
          </p:cNvPicPr>
          <p:nvPr/>
        </p:nvPicPr>
        <p:blipFill rotWithShape="1">
          <a:blip r:embed="rId16">
            <a:extLst>
              <a:ext uri="{28A0092B-C50C-407E-A947-70E740481C1C}">
                <a14:useLocalDpi xmlns:a14="http://schemas.microsoft.com/office/drawing/2010/main" val="0"/>
              </a:ext>
            </a:extLst>
          </a:blip>
          <a:srcRect l="9841" t="5888" r="36575" b="29775"/>
          <a:stretch/>
        </p:blipFill>
        <p:spPr>
          <a:xfrm>
            <a:off x="3725507" y="4013567"/>
            <a:ext cx="1795001" cy="2364449"/>
          </a:xfrm>
          <a:prstGeom prst="rect">
            <a:avLst/>
          </a:prstGeom>
        </p:spPr>
      </p:pic>
      <p:pic>
        <p:nvPicPr>
          <p:cNvPr id="68" name="图片 67">
            <a:extLst>
              <a:ext uri="{FF2B5EF4-FFF2-40B4-BE49-F238E27FC236}">
                <a16:creationId xmlns:a16="http://schemas.microsoft.com/office/drawing/2014/main" id="{446A0C80-5ADE-4323-AD02-FD7A635FFA3E}"/>
              </a:ext>
            </a:extLst>
          </p:cNvPr>
          <p:cNvPicPr>
            <a:picLocks noChangeAspect="1"/>
          </p:cNvPicPr>
          <p:nvPr/>
        </p:nvPicPr>
        <p:blipFill rotWithShape="1">
          <a:blip r:embed="rId17">
            <a:extLst>
              <a:ext uri="{28A0092B-C50C-407E-A947-70E740481C1C}">
                <a14:useLocalDpi xmlns:a14="http://schemas.microsoft.com/office/drawing/2010/main" val="0"/>
              </a:ext>
            </a:extLst>
          </a:blip>
          <a:srcRect l="-151" t="10599" r="26119" b="11532"/>
          <a:stretch/>
        </p:blipFill>
        <p:spPr>
          <a:xfrm>
            <a:off x="9595922" y="4034298"/>
            <a:ext cx="1829265" cy="2367140"/>
          </a:xfrm>
          <a:prstGeom prst="rect">
            <a:avLst/>
          </a:prstGeom>
        </p:spPr>
      </p:pic>
      <p:pic>
        <p:nvPicPr>
          <p:cNvPr id="70" name="图片 69">
            <a:extLst>
              <a:ext uri="{FF2B5EF4-FFF2-40B4-BE49-F238E27FC236}">
                <a16:creationId xmlns:a16="http://schemas.microsoft.com/office/drawing/2014/main" id="{3E6991EF-3D96-4868-AA16-31E27615C89C}"/>
              </a:ext>
            </a:extLst>
          </p:cNvPr>
          <p:cNvPicPr>
            <a:picLocks noChangeAspect="1"/>
          </p:cNvPicPr>
          <p:nvPr/>
        </p:nvPicPr>
        <p:blipFill rotWithShape="1">
          <a:blip r:embed="rId18">
            <a:extLst>
              <a:ext uri="{28A0092B-C50C-407E-A947-70E740481C1C}">
                <a14:useLocalDpi xmlns:a14="http://schemas.microsoft.com/office/drawing/2010/main" val="0"/>
              </a:ext>
            </a:extLst>
          </a:blip>
          <a:srcRect l="-782" t="2494" r="42493" b="31885"/>
          <a:stretch/>
        </p:blipFill>
        <p:spPr>
          <a:xfrm flipH="1">
            <a:off x="9595601" y="1103078"/>
            <a:ext cx="1829586" cy="2367140"/>
          </a:xfrm>
          <a:prstGeom prst="rect">
            <a:avLst/>
          </a:prstGeom>
        </p:spPr>
      </p:pic>
      <p:sp>
        <p:nvSpPr>
          <p:cNvPr id="21" name="副标题 2">
            <a:extLst>
              <a:ext uri="{FF2B5EF4-FFF2-40B4-BE49-F238E27FC236}">
                <a16:creationId xmlns:a16="http://schemas.microsoft.com/office/drawing/2014/main" id="{B92B505C-0473-4FDF-AA4C-8C143FE3EF56}"/>
              </a:ext>
            </a:extLst>
          </p:cNvPr>
          <p:cNvSpPr txBox="1">
            <a:spLocks/>
          </p:cNvSpPr>
          <p:nvPr/>
        </p:nvSpPr>
        <p:spPr>
          <a:xfrm>
            <a:off x="2217169" y="3445087"/>
            <a:ext cx="2057108" cy="423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latin typeface="Calibri" panose="020F0502020204030204" pitchFamily="34" charset="0"/>
                <a:cs typeface="Calibri" panose="020F0502020204030204" pitchFamily="34" charset="0"/>
              </a:rPr>
              <a:t>Swan and lily</a:t>
            </a:r>
          </a:p>
        </p:txBody>
      </p:sp>
      <p:sp>
        <p:nvSpPr>
          <p:cNvPr id="25" name="副标题 2">
            <a:extLst>
              <a:ext uri="{FF2B5EF4-FFF2-40B4-BE49-F238E27FC236}">
                <a16:creationId xmlns:a16="http://schemas.microsoft.com/office/drawing/2014/main" id="{82769E3D-74A3-4B44-B0C3-7F98069DBB00}"/>
              </a:ext>
            </a:extLst>
          </p:cNvPr>
          <p:cNvSpPr txBox="1">
            <a:spLocks/>
          </p:cNvSpPr>
          <p:nvPr/>
        </p:nvSpPr>
        <p:spPr>
          <a:xfrm>
            <a:off x="8006771" y="3444813"/>
            <a:ext cx="2057108" cy="423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latin typeface="Calibri" panose="020F0502020204030204" pitchFamily="34" charset="0"/>
                <a:cs typeface="Calibri" panose="020F0502020204030204" pitchFamily="34" charset="0"/>
              </a:rPr>
              <a:t>Swan and bird</a:t>
            </a:r>
          </a:p>
        </p:txBody>
      </p:sp>
      <p:sp>
        <p:nvSpPr>
          <p:cNvPr id="26" name="副标题 2">
            <a:extLst>
              <a:ext uri="{FF2B5EF4-FFF2-40B4-BE49-F238E27FC236}">
                <a16:creationId xmlns:a16="http://schemas.microsoft.com/office/drawing/2014/main" id="{320CC432-BFCC-417D-83D5-A3F28531A8A3}"/>
              </a:ext>
            </a:extLst>
          </p:cNvPr>
          <p:cNvSpPr txBox="1">
            <a:spLocks/>
          </p:cNvSpPr>
          <p:nvPr/>
        </p:nvSpPr>
        <p:spPr>
          <a:xfrm>
            <a:off x="2443194" y="6409762"/>
            <a:ext cx="2057108" cy="423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latin typeface="Calibri" panose="020F0502020204030204" pitchFamily="34" charset="0"/>
                <a:cs typeface="Calibri" panose="020F0502020204030204" pitchFamily="34" charset="0"/>
              </a:rPr>
              <a:t>Two birds</a:t>
            </a:r>
          </a:p>
        </p:txBody>
      </p:sp>
      <p:sp>
        <p:nvSpPr>
          <p:cNvPr id="27" name="副标题 2">
            <a:extLst>
              <a:ext uri="{FF2B5EF4-FFF2-40B4-BE49-F238E27FC236}">
                <a16:creationId xmlns:a16="http://schemas.microsoft.com/office/drawing/2014/main" id="{19764D79-5EA9-467E-81A9-6B871325B456}"/>
              </a:ext>
            </a:extLst>
          </p:cNvPr>
          <p:cNvSpPr txBox="1">
            <a:spLocks/>
          </p:cNvSpPr>
          <p:nvPr/>
        </p:nvSpPr>
        <p:spPr>
          <a:xfrm>
            <a:off x="8166339" y="6409762"/>
            <a:ext cx="2057108" cy="423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latin typeface="Calibri" panose="020F0502020204030204" pitchFamily="34" charset="0"/>
                <a:cs typeface="Calibri" panose="020F0502020204030204" pitchFamily="34" charset="0"/>
              </a:rPr>
              <a:t>Bat and fish</a:t>
            </a:r>
          </a:p>
        </p:txBody>
      </p:sp>
      <p:sp>
        <p:nvSpPr>
          <p:cNvPr id="5" name="日期占位符 4">
            <a:extLst>
              <a:ext uri="{FF2B5EF4-FFF2-40B4-BE49-F238E27FC236}">
                <a16:creationId xmlns:a16="http://schemas.microsoft.com/office/drawing/2014/main" id="{207B3238-BAD5-42EC-BFA3-5956CE806052}"/>
              </a:ext>
            </a:extLst>
          </p:cNvPr>
          <p:cNvSpPr>
            <a:spLocks noGrp="1"/>
          </p:cNvSpPr>
          <p:nvPr>
            <p:ph type="dt" sz="half" idx="10"/>
          </p:nvPr>
        </p:nvSpPr>
        <p:spPr/>
        <p:txBody>
          <a:bodyPr/>
          <a:lstStyle/>
          <a:p>
            <a:fld id="{051E5C5F-83F6-4FB1-86B7-B76F42ED30C4}"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6" name="页脚占位符 5">
            <a:extLst>
              <a:ext uri="{FF2B5EF4-FFF2-40B4-BE49-F238E27FC236}">
                <a16:creationId xmlns:a16="http://schemas.microsoft.com/office/drawing/2014/main" id="{3D54EBDD-8BE4-4772-948D-6389E12DA73A}"/>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7" name="灯片编号占位符 6">
            <a:extLst>
              <a:ext uri="{FF2B5EF4-FFF2-40B4-BE49-F238E27FC236}">
                <a16:creationId xmlns:a16="http://schemas.microsoft.com/office/drawing/2014/main" id="{F997BA1E-4763-4221-B0F9-9325209C0146}"/>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29</a:t>
            </a:fld>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321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8AC27BCD-7291-4F18-B75E-75BBA7814387}"/>
              </a:ext>
            </a:extLst>
          </p:cNvPr>
          <p:cNvSpPr txBox="1">
            <a:spLocks/>
          </p:cNvSpPr>
          <p:nvPr/>
        </p:nvSpPr>
        <p:spPr>
          <a:xfrm>
            <a:off x="329708" y="265012"/>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Inspirations — </a:t>
            </a:r>
            <a:r>
              <a:rPr lang="en-US" altLang="zh-CN" b="1" dirty="0">
                <a:latin typeface="Calibri" panose="020F0502020204030204" pitchFamily="34" charset="0"/>
                <a:ea typeface="楷体" panose="02010609060101010101" pitchFamily="49" charset="-122"/>
                <a:cs typeface="Calibri" panose="020F0502020204030204" pitchFamily="34" charset="0"/>
              </a:rPr>
              <a:t>Dual Shape Tessellation</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10" name="矩形 9">
            <a:extLst>
              <a:ext uri="{FF2B5EF4-FFF2-40B4-BE49-F238E27FC236}">
                <a16:creationId xmlns:a16="http://schemas.microsoft.com/office/drawing/2014/main" id="{E4503EF0-EF75-4583-8EB3-B95D69ECC9A9}"/>
              </a:ext>
            </a:extLst>
          </p:cNvPr>
          <p:cNvSpPr/>
          <p:nvPr/>
        </p:nvSpPr>
        <p:spPr>
          <a:xfrm>
            <a:off x="915030" y="5223385"/>
            <a:ext cx="4987117" cy="369332"/>
          </a:xfrm>
          <a:prstGeom prst="rect">
            <a:avLst/>
          </a:prstGeom>
        </p:spPr>
        <p:txBody>
          <a:bodyPr wrap="square">
            <a:spAutoFit/>
          </a:bodyPr>
          <a:lstStyle/>
          <a:p>
            <a:r>
              <a:rPr lang="en-US" altLang="zh-CN" dirty="0">
                <a:latin typeface="Calibri" panose="020F0502020204030204" pitchFamily="34" charset="0"/>
                <a:ea typeface="微软雅黑" panose="020B0503020204020204" pitchFamily="34" charset="-122"/>
                <a:cs typeface="Calibri" panose="020F0502020204030204" pitchFamily="34" charset="0"/>
              </a:rPr>
              <a:t>Artistic work of  </a:t>
            </a:r>
            <a:r>
              <a:rPr lang="en-US" altLang="zh-CN" dirty="0">
                <a:latin typeface="Calibri" panose="020F0502020204030204" pitchFamily="34" charset="0"/>
                <a:ea typeface="楷体" panose="02010609060101010101" pitchFamily="49" charset="-122"/>
                <a:cs typeface="Calibri" panose="020F0502020204030204" pitchFamily="34" charset="0"/>
              </a:rPr>
              <a:t>M.C. Escher </a:t>
            </a:r>
            <a:endParaRPr lang="zh-CN" altLang="en-US" dirty="0">
              <a:latin typeface="Calibri" panose="020F0502020204030204" pitchFamily="34" charset="0"/>
              <a:cs typeface="Calibri" panose="020F0502020204030204" pitchFamily="34" charset="0"/>
            </a:endParaRPr>
          </a:p>
        </p:txBody>
      </p:sp>
      <p:sp>
        <p:nvSpPr>
          <p:cNvPr id="12" name="矩形 11">
            <a:extLst>
              <a:ext uri="{FF2B5EF4-FFF2-40B4-BE49-F238E27FC236}">
                <a16:creationId xmlns:a16="http://schemas.microsoft.com/office/drawing/2014/main" id="{D6992323-D649-40E8-BE57-BE94B7352A13}"/>
              </a:ext>
            </a:extLst>
          </p:cNvPr>
          <p:cNvSpPr/>
          <p:nvPr/>
        </p:nvSpPr>
        <p:spPr>
          <a:xfrm>
            <a:off x="5984513" y="5223385"/>
            <a:ext cx="1907156" cy="369332"/>
          </a:xfrm>
          <a:prstGeom prst="rect">
            <a:avLst/>
          </a:prstGeom>
        </p:spPr>
        <p:txBody>
          <a:bodyPr wrap="square">
            <a:spAutoFit/>
          </a:bodyPr>
          <a:lstStyle/>
          <a:p>
            <a:r>
              <a:rPr lang="en-US" altLang="zh-CN" dirty="0">
                <a:latin typeface="Calibri" panose="020F0502020204030204" pitchFamily="34" charset="0"/>
                <a:ea typeface="微软雅黑" panose="020B0503020204020204" pitchFamily="34" charset="-122"/>
                <a:cs typeface="Calibri" panose="020F0502020204030204" pitchFamily="34" charset="0"/>
              </a:rPr>
              <a:t>Hollow and solid</a:t>
            </a:r>
            <a:endParaRPr lang="zh-CN" altLang="en-US" dirty="0">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AD121552-32DA-4280-BAE4-DD921D1BDDC7}"/>
              </a:ext>
            </a:extLst>
          </p:cNvPr>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pic>
        <p:nvPicPr>
          <p:cNvPr id="4" name="Picture 4" descr="http://mcescher.com/wp-content/uploads/2013/10/E76-MC-Escher-No-76-HorseBird-1949.jpg">
            <a:extLst>
              <a:ext uri="{FF2B5EF4-FFF2-40B4-BE49-F238E27FC236}">
                <a16:creationId xmlns:a16="http://schemas.microsoft.com/office/drawing/2014/main" id="{D15B7D6A-6B62-448E-8658-2319661535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7" t="5921" r="5778" b="28288"/>
          <a:stretch/>
        </p:blipFill>
        <p:spPr bwMode="auto">
          <a:xfrm>
            <a:off x="2359130" y="1012134"/>
            <a:ext cx="2140992" cy="208208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A20CF981-5D2E-476B-95C4-241FA8D419EA}"/>
              </a:ext>
            </a:extLst>
          </p:cNvPr>
          <p:cNvPicPr>
            <a:picLocks noChangeAspect="1"/>
          </p:cNvPicPr>
          <p:nvPr/>
        </p:nvPicPr>
        <p:blipFill rotWithShape="1">
          <a:blip r:embed="rId4">
            <a:extLst>
              <a:ext uri="{28A0092B-C50C-407E-A947-70E740481C1C}">
                <a14:useLocalDpi xmlns:a14="http://schemas.microsoft.com/office/drawing/2010/main" val="0"/>
              </a:ext>
            </a:extLst>
          </a:blip>
          <a:srcRect l="6873" t="10841" r="14389" b="16922"/>
          <a:stretch/>
        </p:blipFill>
        <p:spPr>
          <a:xfrm>
            <a:off x="157003" y="1012134"/>
            <a:ext cx="2140992" cy="2082083"/>
          </a:xfrm>
          <a:prstGeom prst="rect">
            <a:avLst/>
          </a:prstGeom>
        </p:spPr>
      </p:pic>
      <p:pic>
        <p:nvPicPr>
          <p:cNvPr id="9" name="图片 8">
            <a:extLst>
              <a:ext uri="{FF2B5EF4-FFF2-40B4-BE49-F238E27FC236}">
                <a16:creationId xmlns:a16="http://schemas.microsoft.com/office/drawing/2014/main" id="{4C29CEFA-9A5A-45B5-95E7-EE521017ADED}"/>
              </a:ext>
            </a:extLst>
          </p:cNvPr>
          <p:cNvPicPr>
            <a:picLocks noChangeAspect="1"/>
          </p:cNvPicPr>
          <p:nvPr/>
        </p:nvPicPr>
        <p:blipFill rotWithShape="1">
          <a:blip r:embed="rId5">
            <a:extLst>
              <a:ext uri="{28A0092B-C50C-407E-A947-70E740481C1C}">
                <a14:useLocalDpi xmlns:a14="http://schemas.microsoft.com/office/drawing/2010/main" val="0"/>
              </a:ext>
            </a:extLst>
          </a:blip>
          <a:srcRect l="6352" t="7809" r="14037" b="26566"/>
          <a:stretch/>
        </p:blipFill>
        <p:spPr>
          <a:xfrm>
            <a:off x="2359130" y="3149281"/>
            <a:ext cx="2140992" cy="2082082"/>
          </a:xfrm>
          <a:prstGeom prst="rect">
            <a:avLst/>
          </a:prstGeom>
        </p:spPr>
      </p:pic>
      <p:pic>
        <p:nvPicPr>
          <p:cNvPr id="5" name="图片 4">
            <a:extLst>
              <a:ext uri="{FF2B5EF4-FFF2-40B4-BE49-F238E27FC236}">
                <a16:creationId xmlns:a16="http://schemas.microsoft.com/office/drawing/2014/main" id="{02837FE3-36E2-4828-8222-3D618DE6DE6E}"/>
              </a:ext>
            </a:extLst>
          </p:cNvPr>
          <p:cNvPicPr>
            <a:picLocks noChangeAspect="1"/>
          </p:cNvPicPr>
          <p:nvPr/>
        </p:nvPicPr>
        <p:blipFill rotWithShape="1">
          <a:blip r:embed="rId6">
            <a:extLst>
              <a:ext uri="{28A0092B-C50C-407E-A947-70E740481C1C}">
                <a14:useLocalDpi xmlns:a14="http://schemas.microsoft.com/office/drawing/2010/main" val="0"/>
              </a:ext>
            </a:extLst>
          </a:blip>
          <a:srcRect l="25268" t="9152" r="27787" b="4902"/>
          <a:stretch/>
        </p:blipFill>
        <p:spPr>
          <a:xfrm>
            <a:off x="8610600" y="424054"/>
            <a:ext cx="3315010" cy="5097092"/>
          </a:xfrm>
          <a:prstGeom prst="rect">
            <a:avLst/>
          </a:prstGeom>
        </p:spPr>
      </p:pic>
      <p:pic>
        <p:nvPicPr>
          <p:cNvPr id="22" name="图片 21">
            <a:extLst>
              <a:ext uri="{FF2B5EF4-FFF2-40B4-BE49-F238E27FC236}">
                <a16:creationId xmlns:a16="http://schemas.microsoft.com/office/drawing/2014/main" id="{0006D79A-CE5C-406F-B837-6CC8BFC3AAA8}"/>
              </a:ext>
            </a:extLst>
          </p:cNvPr>
          <p:cNvPicPr>
            <a:picLocks noChangeAspect="1"/>
          </p:cNvPicPr>
          <p:nvPr/>
        </p:nvPicPr>
        <p:blipFill rotWithShape="1">
          <a:blip r:embed="rId7">
            <a:extLst>
              <a:ext uri="{28A0092B-C50C-407E-A947-70E740481C1C}">
                <a14:useLocalDpi xmlns:a14="http://schemas.microsoft.com/office/drawing/2010/main" val="0"/>
              </a:ext>
            </a:extLst>
          </a:blip>
          <a:srcRect l="6480" t="6359" r="13318" b="35108"/>
          <a:stretch/>
        </p:blipFill>
        <p:spPr>
          <a:xfrm>
            <a:off x="157003" y="3149281"/>
            <a:ext cx="2140992" cy="2082083"/>
          </a:xfrm>
          <a:prstGeom prst="rect">
            <a:avLst/>
          </a:prstGeom>
        </p:spPr>
      </p:pic>
      <p:sp>
        <p:nvSpPr>
          <p:cNvPr id="23" name="对话气泡: 矩形 22">
            <a:extLst>
              <a:ext uri="{FF2B5EF4-FFF2-40B4-BE49-F238E27FC236}">
                <a16:creationId xmlns:a16="http://schemas.microsoft.com/office/drawing/2014/main" id="{6368BDA0-9F8E-4001-AFFE-F975E270D202}"/>
              </a:ext>
            </a:extLst>
          </p:cNvPr>
          <p:cNvSpPr/>
          <p:nvPr/>
        </p:nvSpPr>
        <p:spPr>
          <a:xfrm>
            <a:off x="2359130" y="3149280"/>
            <a:ext cx="2140992" cy="2082082"/>
          </a:xfrm>
          <a:prstGeom prst="wedgeRectCallout">
            <a:avLst>
              <a:gd name="adj1" fmla="val 86788"/>
              <a:gd name="adj2" fmla="val -65346"/>
            </a:avLst>
          </a:prstGeom>
          <a:noFill/>
          <a:ln w="38100">
            <a:solidFill>
              <a:srgbClr val="EE35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nvGrpSpPr>
          <p:cNvPr id="19" name="组合 18">
            <a:extLst>
              <a:ext uri="{FF2B5EF4-FFF2-40B4-BE49-F238E27FC236}">
                <a16:creationId xmlns:a16="http://schemas.microsoft.com/office/drawing/2014/main" id="{311434F3-EF3A-408C-B0AC-5282A22EF06B}"/>
              </a:ext>
            </a:extLst>
          </p:cNvPr>
          <p:cNvGrpSpPr/>
          <p:nvPr/>
        </p:nvGrpSpPr>
        <p:grpSpPr>
          <a:xfrm>
            <a:off x="5378425" y="1417652"/>
            <a:ext cx="2764458" cy="2688395"/>
            <a:chOff x="5378425" y="1417652"/>
            <a:chExt cx="2764458" cy="2688395"/>
          </a:xfrm>
        </p:grpSpPr>
        <p:pic>
          <p:nvPicPr>
            <p:cNvPr id="11" name="图片 10">
              <a:extLst>
                <a:ext uri="{FF2B5EF4-FFF2-40B4-BE49-F238E27FC236}">
                  <a16:creationId xmlns:a16="http://schemas.microsoft.com/office/drawing/2014/main" id="{90CA1968-95FC-4877-BDF5-52EE5170CB6A}"/>
                </a:ext>
              </a:extLst>
            </p:cNvPr>
            <p:cNvPicPr>
              <a:picLocks noChangeAspect="1"/>
            </p:cNvPicPr>
            <p:nvPr/>
          </p:nvPicPr>
          <p:blipFill rotWithShape="1">
            <a:blip r:embed="rId8">
              <a:extLst>
                <a:ext uri="{28A0092B-C50C-407E-A947-70E740481C1C}">
                  <a14:useLocalDpi xmlns:a14="http://schemas.microsoft.com/office/drawing/2010/main" val="0"/>
                </a:ext>
              </a:extLst>
            </a:blip>
            <a:srcRect l="2805" t="6177" r="10195" b="5996"/>
            <a:stretch/>
          </p:blipFill>
          <p:spPr>
            <a:xfrm>
              <a:off x="5378425" y="1417652"/>
              <a:ext cx="2764458" cy="2688395"/>
            </a:xfrm>
            <a:prstGeom prst="rect">
              <a:avLst/>
            </a:prstGeom>
          </p:spPr>
        </p:pic>
        <p:sp>
          <p:nvSpPr>
            <p:cNvPr id="24" name="矩形 23">
              <a:extLst>
                <a:ext uri="{FF2B5EF4-FFF2-40B4-BE49-F238E27FC236}">
                  <a16:creationId xmlns:a16="http://schemas.microsoft.com/office/drawing/2014/main" id="{377F003C-AE35-4C86-A047-C434F88E6AD2}"/>
                </a:ext>
              </a:extLst>
            </p:cNvPr>
            <p:cNvSpPr/>
            <p:nvPr/>
          </p:nvSpPr>
          <p:spPr>
            <a:xfrm>
              <a:off x="5378425" y="1417652"/>
              <a:ext cx="2764458" cy="2688395"/>
            </a:xfrm>
            <a:prstGeom prst="rect">
              <a:avLst/>
            </a:prstGeom>
            <a:noFill/>
            <a:ln w="38100">
              <a:solidFill>
                <a:srgbClr val="EE35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sp>
        <p:nvSpPr>
          <p:cNvPr id="25" name="箭头: 右 143">
            <a:extLst>
              <a:ext uri="{FF2B5EF4-FFF2-40B4-BE49-F238E27FC236}">
                <a16:creationId xmlns:a16="http://schemas.microsoft.com/office/drawing/2014/main" id="{C21A585C-AA9E-44F9-A490-0FA72E74785F}"/>
              </a:ext>
            </a:extLst>
          </p:cNvPr>
          <p:cNvSpPr/>
          <p:nvPr/>
        </p:nvSpPr>
        <p:spPr>
          <a:xfrm>
            <a:off x="8263500" y="2615635"/>
            <a:ext cx="532760" cy="356965"/>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sp>
        <p:nvSpPr>
          <p:cNvPr id="26" name="矩形 25">
            <a:extLst>
              <a:ext uri="{FF2B5EF4-FFF2-40B4-BE49-F238E27FC236}">
                <a16:creationId xmlns:a16="http://schemas.microsoft.com/office/drawing/2014/main" id="{BAD24400-3D31-4890-9270-27399F9FC9EF}"/>
              </a:ext>
            </a:extLst>
          </p:cNvPr>
          <p:cNvSpPr/>
          <p:nvPr/>
        </p:nvSpPr>
        <p:spPr>
          <a:xfrm>
            <a:off x="506247" y="5554034"/>
            <a:ext cx="11179505" cy="1200329"/>
          </a:xfrm>
          <a:prstGeom prst="rect">
            <a:avLst/>
          </a:prstGeom>
        </p:spPr>
        <p:txBody>
          <a:bodyPr wrap="square">
            <a:spAutoFit/>
          </a:bodyPr>
          <a:lstStyle/>
          <a:p>
            <a:pPr marL="285750" indent="-285750">
              <a:buFont typeface="Wingdings" panose="05000000000000000000" pitchFamily="2" charset="2"/>
              <a:buChar char="Ø"/>
            </a:pPr>
            <a:r>
              <a:rPr lang="en-US" altLang="zh-CN" sz="24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Mutual surrounding constraint: </a:t>
            </a:r>
            <a:r>
              <a:rPr lang="en-US" altLang="zh-CN" sz="2400" dirty="0">
                <a:latin typeface="Calibri" panose="020F0502020204030204" pitchFamily="34" charset="0"/>
                <a:ea typeface="微软雅黑" panose="020B0503020204020204" pitchFamily="34" charset="-122"/>
                <a:cs typeface="Calibri" panose="020F0502020204030204" pitchFamily="34" charset="0"/>
              </a:rPr>
              <a:t>patterns of the same class always </a:t>
            </a:r>
            <a:r>
              <a:rPr lang="en-US" altLang="zh-CN" sz="2400" dirty="0">
                <a:solidFill>
                  <a:srgbClr val="FF0000"/>
                </a:solidFill>
                <a:latin typeface="Calibri" panose="020F0502020204030204" pitchFamily="34" charset="0"/>
                <a:ea typeface="微软雅黑" panose="020B0503020204020204" pitchFamily="34" charset="-122"/>
                <a:cs typeface="Calibri" panose="020F0502020204030204" pitchFamily="34" charset="0"/>
              </a:rPr>
              <a:t>only intersect at points</a:t>
            </a:r>
            <a:r>
              <a:rPr lang="en-US" altLang="zh-CN" sz="2400" dirty="0">
                <a:latin typeface="Calibri" panose="020F0502020204030204" pitchFamily="34" charset="0"/>
                <a:ea typeface="微软雅黑" panose="020B0503020204020204" pitchFamily="34" charset="-122"/>
                <a:cs typeface="Calibri" panose="020F0502020204030204" pitchFamily="34" charset="0"/>
              </a:rPr>
              <a:t> and become the </a:t>
            </a:r>
            <a:r>
              <a:rPr lang="en-US" altLang="zh-CN" sz="2400" dirty="0">
                <a:solidFill>
                  <a:srgbClr val="FF0000"/>
                </a:solidFill>
                <a:latin typeface="Calibri" panose="020F0502020204030204" pitchFamily="34" charset="0"/>
                <a:ea typeface="微软雅黑" panose="020B0503020204020204" pitchFamily="34" charset="-122"/>
                <a:cs typeface="Calibri" panose="020F0502020204030204" pitchFamily="34" charset="0"/>
              </a:rPr>
              <a:t>complementary background </a:t>
            </a:r>
            <a:r>
              <a:rPr lang="en-US" altLang="zh-CN" sz="2400" dirty="0">
                <a:latin typeface="Calibri" panose="020F0502020204030204" pitchFamily="34" charset="0"/>
                <a:ea typeface="微软雅黑" panose="020B0503020204020204" pitchFamily="34" charset="-122"/>
                <a:cs typeface="Calibri" panose="020F0502020204030204" pitchFamily="34" charset="0"/>
              </a:rPr>
              <a:t>of other type. </a:t>
            </a:r>
          </a:p>
          <a:p>
            <a:pPr marL="285750" indent="-285750">
              <a:buFont typeface="Wingdings" panose="05000000000000000000" pitchFamily="2" charset="2"/>
              <a:buChar char="Ø"/>
            </a:pPr>
            <a:endParaRPr lang="zh-CN" altLang="en-US" sz="2400" b="1" dirty="0">
              <a:solidFill>
                <a:srgbClr val="FF0000"/>
              </a:solidFill>
              <a:latin typeface="Calibri" panose="020F0502020204030204" pitchFamily="34" charset="0"/>
              <a:cs typeface="Calibri" panose="020F0502020204030204" pitchFamily="34" charset="0"/>
            </a:endParaRPr>
          </a:p>
        </p:txBody>
      </p:sp>
      <p:sp>
        <p:nvSpPr>
          <p:cNvPr id="27" name="矩形 26">
            <a:extLst>
              <a:ext uri="{FF2B5EF4-FFF2-40B4-BE49-F238E27FC236}">
                <a16:creationId xmlns:a16="http://schemas.microsoft.com/office/drawing/2014/main" id="{3D6D8160-9C47-42E4-95F5-0ADB642B0C21}"/>
              </a:ext>
            </a:extLst>
          </p:cNvPr>
          <p:cNvSpPr/>
          <p:nvPr/>
        </p:nvSpPr>
        <p:spPr>
          <a:xfrm>
            <a:off x="9110267" y="5223385"/>
            <a:ext cx="2315676" cy="369332"/>
          </a:xfrm>
          <a:prstGeom prst="rect">
            <a:avLst/>
          </a:prstGeom>
        </p:spPr>
        <p:txBody>
          <a:bodyPr wrap="square">
            <a:spAutoFit/>
          </a:bodyPr>
          <a:lstStyle/>
          <a:p>
            <a:r>
              <a:rPr lang="en-US" altLang="zh-CN" dirty="0">
                <a:latin typeface="Calibri" panose="020F0502020204030204" pitchFamily="34" charset="0"/>
                <a:ea typeface="微软雅黑" panose="020B0503020204020204" pitchFamily="34" charset="-122"/>
                <a:cs typeface="Calibri" panose="020F0502020204030204" pitchFamily="34" charset="0"/>
              </a:rPr>
              <a:t>A dual Escher model</a:t>
            </a:r>
            <a:endParaRPr lang="zh-CN" altLang="en-US" dirty="0">
              <a:latin typeface="Calibri" panose="020F0502020204030204" pitchFamily="34" charset="0"/>
              <a:cs typeface="Calibri" panose="020F0502020204030204" pitchFamily="34" charset="0"/>
            </a:endParaRPr>
          </a:p>
        </p:txBody>
      </p:sp>
      <p:sp>
        <p:nvSpPr>
          <p:cNvPr id="13" name="日期占位符 12">
            <a:extLst>
              <a:ext uri="{FF2B5EF4-FFF2-40B4-BE49-F238E27FC236}">
                <a16:creationId xmlns:a16="http://schemas.microsoft.com/office/drawing/2014/main" id="{677E8379-E41A-4F7C-9A1A-4B7C32D8CA2F}"/>
              </a:ext>
            </a:extLst>
          </p:cNvPr>
          <p:cNvSpPr>
            <a:spLocks noGrp="1"/>
          </p:cNvSpPr>
          <p:nvPr>
            <p:ph type="dt" sz="half" idx="10"/>
          </p:nvPr>
        </p:nvSpPr>
        <p:spPr/>
        <p:txBody>
          <a:bodyPr/>
          <a:lstStyle/>
          <a:p>
            <a:fld id="{8936E762-CC57-4948-B13D-B7B241CFC8E2}"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14" name="页脚占位符 13">
            <a:extLst>
              <a:ext uri="{FF2B5EF4-FFF2-40B4-BE49-F238E27FC236}">
                <a16:creationId xmlns:a16="http://schemas.microsoft.com/office/drawing/2014/main" id="{6C8A100B-331A-4F5D-BBAE-64B12BA0632B}"/>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6" name="灯片编号占位符 15">
            <a:extLst>
              <a:ext uri="{FF2B5EF4-FFF2-40B4-BE49-F238E27FC236}">
                <a16:creationId xmlns:a16="http://schemas.microsoft.com/office/drawing/2014/main" id="{2094F78E-C2E4-4FEB-89A0-64590C7D3558}"/>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3</a:t>
            </a:fld>
            <a:endParaRPr lang="zh-CN" altLang="en-US">
              <a:latin typeface="Calibri" panose="020F0502020204030204" pitchFamily="34" charset="0"/>
              <a:cs typeface="Calibri" panose="020F0502020204030204" pitchFamily="34" charset="0"/>
            </a:endParaRPr>
          </a:p>
        </p:txBody>
      </p:sp>
      <p:grpSp>
        <p:nvGrpSpPr>
          <p:cNvPr id="21" name="组合 20">
            <a:extLst>
              <a:ext uri="{FF2B5EF4-FFF2-40B4-BE49-F238E27FC236}">
                <a16:creationId xmlns:a16="http://schemas.microsoft.com/office/drawing/2014/main" id="{CCD8794E-D5F4-446F-9E7F-F6E9B23E4FF2}"/>
              </a:ext>
            </a:extLst>
          </p:cNvPr>
          <p:cNvGrpSpPr/>
          <p:nvPr/>
        </p:nvGrpSpPr>
        <p:grpSpPr>
          <a:xfrm>
            <a:off x="6698635" y="3828191"/>
            <a:ext cx="4987117" cy="1804165"/>
            <a:chOff x="5936382" y="5417711"/>
            <a:chExt cx="4479169" cy="2161869"/>
          </a:xfrm>
        </p:grpSpPr>
        <p:sp>
          <p:nvSpPr>
            <p:cNvPr id="28" name="矩形: 剪去单角 6">
              <a:extLst>
                <a:ext uri="{FF2B5EF4-FFF2-40B4-BE49-F238E27FC236}">
                  <a16:creationId xmlns:a16="http://schemas.microsoft.com/office/drawing/2014/main" id="{BD58E1B8-AE8A-4F91-9A1E-9E917B9E2AA4}"/>
                </a:ext>
              </a:extLst>
            </p:cNvPr>
            <p:cNvSpPr/>
            <p:nvPr/>
          </p:nvSpPr>
          <p:spPr>
            <a:xfrm flipH="1">
              <a:off x="5936382" y="5417711"/>
              <a:ext cx="4479169" cy="2161869"/>
            </a:xfrm>
            <a:prstGeom prst="snip1Rect">
              <a:avLst>
                <a:gd name="adj" fmla="val 22606"/>
              </a:avLst>
            </a:prstGeom>
            <a:solidFill>
              <a:schemeClr val="accent1">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dirty="0">
                <a:latin typeface="Calibri" panose="020F0502020204030204" pitchFamily="34" charset="0"/>
                <a:cs typeface="Calibri" panose="020F0502020204030204" pitchFamily="34" charset="0"/>
              </a:endParaRPr>
            </a:p>
          </p:txBody>
        </p:sp>
        <p:sp>
          <p:nvSpPr>
            <p:cNvPr id="29" name="矩形 28">
              <a:extLst>
                <a:ext uri="{FF2B5EF4-FFF2-40B4-BE49-F238E27FC236}">
                  <a16:creationId xmlns:a16="http://schemas.microsoft.com/office/drawing/2014/main" id="{676152CE-CF8F-4B02-8F6C-593E1E896623}"/>
                </a:ext>
              </a:extLst>
            </p:cNvPr>
            <p:cNvSpPr/>
            <p:nvPr/>
          </p:nvSpPr>
          <p:spPr>
            <a:xfrm>
              <a:off x="6112005" y="5516017"/>
              <a:ext cx="4088480" cy="1928045"/>
            </a:xfrm>
            <a:prstGeom prst="rect">
              <a:avLst/>
            </a:prstGeom>
          </p:spPr>
          <p:txBody>
            <a:bodyPr wrap="square">
              <a:spAutoFit/>
            </a:bodyPr>
            <a:lstStyle/>
            <a:p>
              <a:pPr algn="just">
                <a:lnSpc>
                  <a:spcPct val="120000"/>
                </a:lnSpc>
              </a:pPr>
              <a:r>
                <a:rPr lang="en-US" altLang="zh-CN" sz="2800" b="1" dirty="0">
                  <a:latin typeface="Calibri" panose="020F0502020204030204" pitchFamily="34" charset="0"/>
                  <a:cs typeface="Calibri" panose="020F0502020204030204" pitchFamily="34" charset="0"/>
                </a:rPr>
                <a:t>A system to design such a dual tessellation and model </a:t>
              </a:r>
              <a:r>
                <a:rPr lang="en-US" altLang="zh-CN" sz="2800" b="1" dirty="0" err="1">
                  <a:latin typeface="Calibri" panose="020F0502020204030204" pitchFamily="34" charset="0"/>
                  <a:cs typeface="Calibri" panose="020F0502020204030204" pitchFamily="34" charset="0"/>
                </a:rPr>
                <a:t>fabricable</a:t>
              </a:r>
              <a:r>
                <a:rPr lang="en-US" altLang="zh-CN" sz="2800" b="1" dirty="0">
                  <a:latin typeface="Calibri" panose="020F0502020204030204" pitchFamily="34" charset="0"/>
                  <a:cs typeface="Calibri" panose="020F0502020204030204" pitchFamily="34" charset="0"/>
                </a:rPr>
                <a:t> objects.</a:t>
              </a:r>
            </a:p>
          </p:txBody>
        </p:sp>
      </p:grpSp>
    </p:spTree>
    <p:extLst>
      <p:ext uri="{BB962C8B-B14F-4D97-AF65-F5344CB8AC3E}">
        <p14:creationId xmlns:p14="http://schemas.microsoft.com/office/powerpoint/2010/main" val="150608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3" grpId="0" animBg="1"/>
      <p:bldP spid="25" grpId="0" animBg="1"/>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副标题 2">
            <a:extLst>
              <a:ext uri="{FF2B5EF4-FFF2-40B4-BE49-F238E27FC236}">
                <a16:creationId xmlns:a16="http://schemas.microsoft.com/office/drawing/2014/main" id="{0EB49205-D561-47B2-A870-604433DF6C28}"/>
              </a:ext>
            </a:extLst>
          </p:cNvPr>
          <p:cNvSpPr txBox="1">
            <a:spLocks/>
          </p:cNvSpPr>
          <p:nvPr/>
        </p:nvSpPr>
        <p:spPr>
          <a:xfrm>
            <a:off x="561281" y="1273924"/>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3600" b="1" dirty="0">
              <a:latin typeface="Calibri" panose="020F0502020204030204" pitchFamily="34" charset="0"/>
              <a:ea typeface="楷体" panose="02010609060101010101" pitchFamily="49" charset="-122"/>
              <a:cs typeface="Calibri" panose="020F0502020204030204" pitchFamily="34" charset="0"/>
            </a:endParaRPr>
          </a:p>
        </p:txBody>
      </p:sp>
      <p:pic>
        <p:nvPicPr>
          <p:cNvPr id="8" name="图片 7">
            <a:extLst>
              <a:ext uri="{FF2B5EF4-FFF2-40B4-BE49-F238E27FC236}">
                <a16:creationId xmlns:a16="http://schemas.microsoft.com/office/drawing/2014/main" id="{5D2D6863-75B1-405E-93BA-E4AF4CCDAB15}"/>
              </a:ext>
            </a:extLst>
          </p:cNvPr>
          <p:cNvPicPr>
            <a:picLocks noChangeAspect="1"/>
          </p:cNvPicPr>
          <p:nvPr/>
        </p:nvPicPr>
        <p:blipFill>
          <a:blip r:embed="rId3"/>
          <a:stretch>
            <a:fillRect/>
          </a:stretch>
        </p:blipFill>
        <p:spPr>
          <a:xfrm>
            <a:off x="0" y="2064302"/>
            <a:ext cx="12192000" cy="3737446"/>
          </a:xfrm>
          <a:prstGeom prst="rect">
            <a:avLst/>
          </a:prstGeom>
        </p:spPr>
      </p:pic>
      <p:sp>
        <p:nvSpPr>
          <p:cNvPr id="7" name="矩形 6"/>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9"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Fabrication &amp; Applications</a:t>
            </a:r>
          </a:p>
        </p:txBody>
      </p:sp>
      <p:pic>
        <p:nvPicPr>
          <p:cNvPr id="3" name="图片 2"/>
          <p:cNvPicPr>
            <a:picLocks noChangeAspect="1"/>
          </p:cNvPicPr>
          <p:nvPr/>
        </p:nvPicPr>
        <p:blipFill>
          <a:blip r:embed="rId4"/>
          <a:stretch>
            <a:fillRect/>
          </a:stretch>
        </p:blipFill>
        <p:spPr>
          <a:xfrm>
            <a:off x="6184071" y="12046"/>
            <a:ext cx="6019030" cy="1220642"/>
          </a:xfrm>
          <a:prstGeom prst="rect">
            <a:avLst/>
          </a:prstGeom>
        </p:spPr>
      </p:pic>
      <p:sp>
        <p:nvSpPr>
          <p:cNvPr id="10" name="副标题 2">
            <a:extLst>
              <a:ext uri="{FF2B5EF4-FFF2-40B4-BE49-F238E27FC236}">
                <a16:creationId xmlns:a16="http://schemas.microsoft.com/office/drawing/2014/main" id="{8115D4C6-4A04-4F6E-8B4C-0FC752575F3E}"/>
              </a:ext>
            </a:extLst>
          </p:cNvPr>
          <p:cNvSpPr txBox="1">
            <a:spLocks/>
          </p:cNvSpPr>
          <p:nvPr/>
        </p:nvSpPr>
        <p:spPr>
          <a:xfrm>
            <a:off x="-211229" y="252365"/>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11" name="副标题 2">
            <a:extLst>
              <a:ext uri="{FF2B5EF4-FFF2-40B4-BE49-F238E27FC236}">
                <a16:creationId xmlns:a16="http://schemas.microsoft.com/office/drawing/2014/main" id="{8115D4C6-4A04-4F6E-8B4C-0FC752575F3E}"/>
              </a:ext>
            </a:extLst>
          </p:cNvPr>
          <p:cNvSpPr txBox="1">
            <a:spLocks/>
          </p:cNvSpPr>
          <p:nvPr/>
        </p:nvSpPr>
        <p:spPr>
          <a:xfrm>
            <a:off x="433137" y="1422734"/>
            <a:ext cx="11421406" cy="6016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altLang="zh-CN" sz="2200" dirty="0">
                <a:latin typeface="Calibri" panose="020F0502020204030204" pitchFamily="34" charset="0"/>
                <a:cs typeface="Calibri" panose="020F0502020204030204" pitchFamily="34" charset="0"/>
              </a:rPr>
              <a:t>A light source emanates through the hollow tiles, producing interesting light and shadow effects.</a:t>
            </a:r>
          </a:p>
        </p:txBody>
      </p:sp>
      <p:sp>
        <p:nvSpPr>
          <p:cNvPr id="6" name="日期占位符 5">
            <a:extLst>
              <a:ext uri="{FF2B5EF4-FFF2-40B4-BE49-F238E27FC236}">
                <a16:creationId xmlns:a16="http://schemas.microsoft.com/office/drawing/2014/main" id="{9F2E1E55-BA7B-47EE-940A-969B74CC9EBC}"/>
              </a:ext>
            </a:extLst>
          </p:cNvPr>
          <p:cNvSpPr>
            <a:spLocks noGrp="1"/>
          </p:cNvSpPr>
          <p:nvPr>
            <p:ph type="dt" sz="half" idx="10"/>
          </p:nvPr>
        </p:nvSpPr>
        <p:spPr/>
        <p:txBody>
          <a:bodyPr/>
          <a:lstStyle/>
          <a:p>
            <a:fld id="{23E779B7-6D62-414D-B182-79FC2A782013}"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12" name="页脚占位符 11">
            <a:extLst>
              <a:ext uri="{FF2B5EF4-FFF2-40B4-BE49-F238E27FC236}">
                <a16:creationId xmlns:a16="http://schemas.microsoft.com/office/drawing/2014/main" id="{BDE34A26-0B8D-476F-A9E8-68059F0CADDC}"/>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3" name="灯片编号占位符 12">
            <a:extLst>
              <a:ext uri="{FF2B5EF4-FFF2-40B4-BE49-F238E27FC236}">
                <a16:creationId xmlns:a16="http://schemas.microsoft.com/office/drawing/2014/main" id="{56313D65-CB1B-4426-BB62-28E3FEC523A4}"/>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30</a:t>
            </a:fld>
            <a:endParaRPr lang="zh-CN" altLang="en-US">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5D4392B0-F351-44D1-8A10-8F459B30C64F}"/>
              </a:ext>
            </a:extLst>
          </p:cNvPr>
          <p:cNvSpPr/>
          <p:nvPr/>
        </p:nvSpPr>
        <p:spPr>
          <a:xfrm>
            <a:off x="3763192" y="5894383"/>
            <a:ext cx="5169579" cy="369332"/>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Some fabricated models with inner light source </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724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pic>
        <p:nvPicPr>
          <p:cNvPr id="3" name="图片 2"/>
          <p:cNvPicPr>
            <a:picLocks noChangeAspect="1"/>
          </p:cNvPicPr>
          <p:nvPr/>
        </p:nvPicPr>
        <p:blipFill>
          <a:blip r:embed="rId3"/>
          <a:stretch>
            <a:fillRect/>
          </a:stretch>
        </p:blipFill>
        <p:spPr>
          <a:xfrm>
            <a:off x="656760" y="4319319"/>
            <a:ext cx="7267314" cy="2199433"/>
          </a:xfrm>
          <a:prstGeom prst="rect">
            <a:avLst/>
          </a:prstGeom>
        </p:spPr>
      </p:pic>
      <p:sp>
        <p:nvSpPr>
          <p:cNvPr id="7" name="副标题 2">
            <a:extLst>
              <a:ext uri="{FF2B5EF4-FFF2-40B4-BE49-F238E27FC236}">
                <a16:creationId xmlns:a16="http://schemas.microsoft.com/office/drawing/2014/main" id="{D594D683-B270-4076-9025-5A383A875B9E}"/>
              </a:ext>
            </a:extLst>
          </p:cNvPr>
          <p:cNvSpPr txBox="1">
            <a:spLocks/>
          </p:cNvSpPr>
          <p:nvPr/>
        </p:nvSpPr>
        <p:spPr>
          <a:xfrm>
            <a:off x="433137" y="1028973"/>
            <a:ext cx="11197582" cy="6016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Ø"/>
            </a:pPr>
            <a:r>
              <a:rPr lang="en-US" altLang="zh-CN" sz="2200" dirty="0">
                <a:solidFill>
                  <a:srgbClr val="FF0000"/>
                </a:solidFill>
                <a:latin typeface="Calibri" panose="020F0502020204030204" pitchFamily="34" charset="0"/>
                <a:cs typeface="Calibri" panose="020F0502020204030204" pitchFamily="34" charset="0"/>
              </a:rPr>
              <a:t>Relax </a:t>
            </a:r>
            <a:r>
              <a:rPr lang="en-US" altLang="zh-CN" sz="2200" dirty="0">
                <a:latin typeface="Calibri" panose="020F0502020204030204" pitchFamily="34" charset="0"/>
                <a:cs typeface="Calibri" panose="020F0502020204030204" pitchFamily="34" charset="0"/>
              </a:rPr>
              <a:t>the mutual surrounding constraints, such that each element has </a:t>
            </a:r>
            <a:r>
              <a:rPr lang="en-US" altLang="zh-CN" sz="2200" dirty="0">
                <a:solidFill>
                  <a:srgbClr val="FF0000"/>
                </a:solidFill>
                <a:latin typeface="Calibri" panose="020F0502020204030204" pitchFamily="34" charset="0"/>
                <a:cs typeface="Calibri" panose="020F0502020204030204" pitchFamily="34" charset="0"/>
              </a:rPr>
              <a:t>connections with two neighbors</a:t>
            </a:r>
            <a:r>
              <a:rPr lang="en-US" altLang="zh-CN" sz="2200" dirty="0">
                <a:latin typeface="Calibri" panose="020F0502020204030204" pitchFamily="34" charset="0"/>
                <a:cs typeface="Calibri" panose="020F0502020204030204" pitchFamily="34" charset="0"/>
              </a:rPr>
              <a:t>. Thus, both patterns can be fabricated </a:t>
            </a:r>
            <a:r>
              <a:rPr lang="en-US" altLang="zh-CN" sz="2200" dirty="0">
                <a:solidFill>
                  <a:srgbClr val="FF0000"/>
                </a:solidFill>
                <a:latin typeface="Calibri" panose="020F0502020204030204" pitchFamily="34" charset="0"/>
                <a:cs typeface="Calibri" panose="020F0502020204030204" pitchFamily="34" charset="0"/>
              </a:rPr>
              <a:t>in one connected piece</a:t>
            </a:r>
            <a:r>
              <a:rPr lang="en-US" altLang="zh-CN" sz="2200" dirty="0">
                <a:latin typeface="Calibri" panose="020F0502020204030204" pitchFamily="34" charset="0"/>
                <a:cs typeface="Calibri" panose="020F0502020204030204" pitchFamily="34" charset="0"/>
              </a:rPr>
              <a:t>.</a:t>
            </a:r>
          </a:p>
        </p:txBody>
      </p:sp>
      <p:grpSp>
        <p:nvGrpSpPr>
          <p:cNvPr id="4" name="Group 4">
            <a:extLst>
              <a:ext uri="{FF2B5EF4-FFF2-40B4-BE49-F238E27FC236}">
                <a16:creationId xmlns:a16="http://schemas.microsoft.com/office/drawing/2014/main" id="{DE2C4186-054B-466C-AF92-BA341D5CA7DC}"/>
              </a:ext>
            </a:extLst>
          </p:cNvPr>
          <p:cNvGrpSpPr>
            <a:grpSpLocks noChangeAspect="1"/>
          </p:cNvGrpSpPr>
          <p:nvPr/>
        </p:nvGrpSpPr>
        <p:grpSpPr bwMode="auto">
          <a:xfrm>
            <a:off x="656760" y="1810185"/>
            <a:ext cx="7267314" cy="2453379"/>
            <a:chOff x="1174" y="1199"/>
            <a:chExt cx="4800" cy="1637"/>
          </a:xfrm>
        </p:grpSpPr>
        <p:sp>
          <p:nvSpPr>
            <p:cNvPr id="8" name="AutoShape 3">
              <a:extLst>
                <a:ext uri="{FF2B5EF4-FFF2-40B4-BE49-F238E27FC236}">
                  <a16:creationId xmlns:a16="http://schemas.microsoft.com/office/drawing/2014/main" id="{D46F9903-705D-4932-8CBA-A803696A3099}"/>
                </a:ext>
              </a:extLst>
            </p:cNvPr>
            <p:cNvSpPr>
              <a:spLocks noChangeAspect="1" noChangeArrowheads="1" noTextEdit="1"/>
            </p:cNvSpPr>
            <p:nvPr/>
          </p:nvSpPr>
          <p:spPr bwMode="auto">
            <a:xfrm>
              <a:off x="1174" y="1199"/>
              <a:ext cx="4800" cy="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alibri" panose="020F0502020204030204" pitchFamily="34" charset="0"/>
                <a:cs typeface="Calibri" panose="020F0502020204030204" pitchFamily="34" charset="0"/>
              </a:endParaRPr>
            </a:p>
          </p:txBody>
        </p:sp>
        <p:pic>
          <p:nvPicPr>
            <p:cNvPr id="24581" name="Picture 5">
              <a:extLst>
                <a:ext uri="{FF2B5EF4-FFF2-40B4-BE49-F238E27FC236}">
                  <a16:creationId xmlns:a16="http://schemas.microsoft.com/office/drawing/2014/main" id="{75DCE212-BC3C-4828-B27C-4513EBB949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 y="1199"/>
              <a:ext cx="4803"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副标题 2">
            <a:extLst>
              <a:ext uri="{FF2B5EF4-FFF2-40B4-BE49-F238E27FC236}">
                <a16:creationId xmlns:a16="http://schemas.microsoft.com/office/drawing/2014/main" id="{1F2C10BD-EDC8-4B56-81D8-286BC7F5CC54}"/>
              </a:ext>
            </a:extLst>
          </p:cNvPr>
          <p:cNvSpPr txBox="1">
            <a:spLocks/>
          </p:cNvSpPr>
          <p:nvPr/>
        </p:nvSpPr>
        <p:spPr>
          <a:xfrm>
            <a:off x="8080114" y="2952756"/>
            <a:ext cx="4039328" cy="4606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CN" sz="2200" dirty="0">
                <a:latin typeface="Calibri" panose="020F0502020204030204" pitchFamily="34" charset="0"/>
                <a:cs typeface="Calibri" panose="020F0502020204030204" pitchFamily="34" charset="0"/>
              </a:rPr>
              <a:t>Top row: Two respectively printed pieces are assembled together.</a:t>
            </a:r>
          </a:p>
          <a:p>
            <a:pPr marL="0" indent="0">
              <a:lnSpc>
                <a:spcPct val="100000"/>
              </a:lnSpc>
              <a:buNone/>
            </a:pPr>
            <a:endParaRPr lang="en-US" altLang="zh-CN" sz="2200" dirty="0">
              <a:latin typeface="Calibri" panose="020F0502020204030204" pitchFamily="34" charset="0"/>
              <a:cs typeface="Calibri" panose="020F0502020204030204" pitchFamily="34" charset="0"/>
            </a:endParaRPr>
          </a:p>
          <a:p>
            <a:pPr marL="0" indent="0">
              <a:lnSpc>
                <a:spcPct val="100000"/>
              </a:lnSpc>
              <a:buNone/>
            </a:pPr>
            <a:endParaRPr lang="en-US" altLang="zh-CN" sz="2200" dirty="0">
              <a:latin typeface="Calibri" panose="020F0502020204030204" pitchFamily="34" charset="0"/>
              <a:cs typeface="Calibri" panose="020F0502020204030204" pitchFamily="34" charset="0"/>
            </a:endParaRPr>
          </a:p>
          <a:p>
            <a:pPr marL="0" indent="0">
              <a:lnSpc>
                <a:spcPct val="100000"/>
              </a:lnSpc>
              <a:buNone/>
            </a:pPr>
            <a:r>
              <a:rPr lang="en-US" altLang="zh-CN" sz="2200" dirty="0">
                <a:latin typeface="Calibri" panose="020F0502020204030204" pitchFamily="34" charset="0"/>
                <a:cs typeface="Calibri" panose="020F0502020204030204" pitchFamily="34" charset="0"/>
              </a:rPr>
              <a:t>Bottom row: A paper is cut into two connected pieces.</a:t>
            </a:r>
          </a:p>
        </p:txBody>
      </p:sp>
      <p:sp>
        <p:nvSpPr>
          <p:cNvPr id="12" name="日期占位符 11">
            <a:extLst>
              <a:ext uri="{FF2B5EF4-FFF2-40B4-BE49-F238E27FC236}">
                <a16:creationId xmlns:a16="http://schemas.microsoft.com/office/drawing/2014/main" id="{3F03B4F2-9DF4-49FB-B0B5-B6DDB83E76A7}"/>
              </a:ext>
            </a:extLst>
          </p:cNvPr>
          <p:cNvSpPr>
            <a:spLocks noGrp="1"/>
          </p:cNvSpPr>
          <p:nvPr>
            <p:ph type="dt" sz="half" idx="10"/>
          </p:nvPr>
        </p:nvSpPr>
        <p:spPr>
          <a:xfrm>
            <a:off x="838200" y="6451350"/>
            <a:ext cx="2743200" cy="365125"/>
          </a:xfrm>
        </p:spPr>
        <p:txBody>
          <a:bodyPr/>
          <a:lstStyle/>
          <a:p>
            <a:fld id="{69B0BFFB-EC03-4931-9050-4D129884A397}"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13" name="页脚占位符 12">
            <a:extLst>
              <a:ext uri="{FF2B5EF4-FFF2-40B4-BE49-F238E27FC236}">
                <a16:creationId xmlns:a16="http://schemas.microsoft.com/office/drawing/2014/main" id="{FA0E4B0D-14A6-491D-9B37-E4C7D8C9B2EC}"/>
              </a:ext>
            </a:extLst>
          </p:cNvPr>
          <p:cNvSpPr>
            <a:spLocks noGrp="1"/>
          </p:cNvSpPr>
          <p:nvPr>
            <p:ph type="ftr" sz="quarter" idx="11"/>
          </p:nvPr>
        </p:nvSpPr>
        <p:spPr>
          <a:xfrm>
            <a:off x="4038600" y="6451350"/>
            <a:ext cx="4114800" cy="365125"/>
          </a:xfrm>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14" name="灯片编号占位符 13">
            <a:extLst>
              <a:ext uri="{FF2B5EF4-FFF2-40B4-BE49-F238E27FC236}">
                <a16:creationId xmlns:a16="http://schemas.microsoft.com/office/drawing/2014/main" id="{2D5ED70F-AED4-4906-B161-23E85E15E97C}"/>
              </a:ext>
            </a:extLst>
          </p:cNvPr>
          <p:cNvSpPr>
            <a:spLocks noGrp="1"/>
          </p:cNvSpPr>
          <p:nvPr>
            <p:ph type="sldNum" sz="quarter" idx="12"/>
          </p:nvPr>
        </p:nvSpPr>
        <p:spPr>
          <a:xfrm>
            <a:off x="8610600" y="6451350"/>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31</a:t>
            </a:fld>
            <a:endParaRPr lang="zh-CN" altLang="en-US">
              <a:latin typeface="Calibri" panose="020F0502020204030204" pitchFamily="34" charset="0"/>
              <a:cs typeface="Calibri" panose="020F0502020204030204" pitchFamily="34" charset="0"/>
            </a:endParaRPr>
          </a:p>
        </p:txBody>
      </p:sp>
      <p:sp>
        <p:nvSpPr>
          <p:cNvPr id="15" name="副标题 2">
            <a:extLst>
              <a:ext uri="{FF2B5EF4-FFF2-40B4-BE49-F238E27FC236}">
                <a16:creationId xmlns:a16="http://schemas.microsoft.com/office/drawing/2014/main" id="{63820B1F-3875-466D-A169-76DA3834FBB4}"/>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Fabrication &amp; Applications</a:t>
            </a:r>
          </a:p>
        </p:txBody>
      </p:sp>
    </p:spTree>
    <p:extLst>
      <p:ext uri="{BB962C8B-B14F-4D97-AF65-F5344CB8AC3E}">
        <p14:creationId xmlns:p14="http://schemas.microsoft.com/office/powerpoint/2010/main" val="2414476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nvGrpSpPr>
          <p:cNvPr id="8" name="组合 7"/>
          <p:cNvGrpSpPr/>
          <p:nvPr/>
        </p:nvGrpSpPr>
        <p:grpSpPr>
          <a:xfrm>
            <a:off x="3305566" y="2759482"/>
            <a:ext cx="8886434" cy="2791443"/>
            <a:chOff x="3914775" y="3535425"/>
            <a:chExt cx="6788935" cy="2132568"/>
          </a:xfrm>
        </p:grpSpPr>
        <p:pic>
          <p:nvPicPr>
            <p:cNvPr id="10" name="图片 9"/>
            <p:cNvPicPr>
              <a:picLocks noChangeAspect="1"/>
            </p:cNvPicPr>
            <p:nvPr/>
          </p:nvPicPr>
          <p:blipFill>
            <a:blip r:embed="rId3"/>
            <a:stretch>
              <a:fillRect/>
            </a:stretch>
          </p:blipFill>
          <p:spPr>
            <a:xfrm>
              <a:off x="3914775" y="3535425"/>
              <a:ext cx="2251497" cy="2132568"/>
            </a:xfrm>
            <a:prstGeom prst="rect">
              <a:avLst/>
            </a:prstGeom>
          </p:spPr>
        </p:pic>
        <p:pic>
          <p:nvPicPr>
            <p:cNvPr id="11" name="图片 10"/>
            <p:cNvPicPr>
              <a:picLocks noChangeAspect="1"/>
            </p:cNvPicPr>
            <p:nvPr/>
          </p:nvPicPr>
          <p:blipFill>
            <a:blip r:embed="rId4"/>
            <a:stretch>
              <a:fillRect/>
            </a:stretch>
          </p:blipFill>
          <p:spPr>
            <a:xfrm>
              <a:off x="6188455" y="3535425"/>
              <a:ext cx="2248972" cy="2130176"/>
            </a:xfrm>
            <a:prstGeom prst="rect">
              <a:avLst/>
            </a:prstGeom>
          </p:spPr>
        </p:pic>
        <p:pic>
          <p:nvPicPr>
            <p:cNvPr id="12" name="图片 11"/>
            <p:cNvPicPr>
              <a:picLocks noChangeAspect="1"/>
            </p:cNvPicPr>
            <p:nvPr/>
          </p:nvPicPr>
          <p:blipFill>
            <a:blip r:embed="rId5"/>
            <a:stretch>
              <a:fillRect/>
            </a:stretch>
          </p:blipFill>
          <p:spPr>
            <a:xfrm>
              <a:off x="8454275" y="3535425"/>
              <a:ext cx="2249435" cy="2130615"/>
            </a:xfrm>
            <a:prstGeom prst="rect">
              <a:avLst/>
            </a:prstGeom>
          </p:spPr>
        </p:pic>
      </p:grpSp>
      <p:sp>
        <p:nvSpPr>
          <p:cNvPr id="13" name="副标题 2">
            <a:extLst>
              <a:ext uri="{FF2B5EF4-FFF2-40B4-BE49-F238E27FC236}">
                <a16:creationId xmlns:a16="http://schemas.microsoft.com/office/drawing/2014/main" id="{8115D4C6-4A04-4F6E-8B4C-0FC752575F3E}"/>
              </a:ext>
            </a:extLst>
          </p:cNvPr>
          <p:cNvSpPr txBox="1">
            <a:spLocks/>
          </p:cNvSpPr>
          <p:nvPr/>
        </p:nvSpPr>
        <p:spPr>
          <a:xfrm>
            <a:off x="433137" y="1028093"/>
            <a:ext cx="11435013" cy="16989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Wingdings" panose="05000000000000000000" pitchFamily="2" charset="2"/>
              <a:buChar char="Ø"/>
            </a:pPr>
            <a:r>
              <a:rPr lang="en-US" altLang="zh-CN" sz="2400" dirty="0">
                <a:latin typeface="Calibri" panose="020F0502020204030204" pitchFamily="34" charset="0"/>
                <a:cs typeface="Calibri" panose="020F0502020204030204" pitchFamily="34" charset="0"/>
              </a:rPr>
              <a:t>Our 3D manufactured custom Escher blinds with</a:t>
            </a:r>
            <a:r>
              <a:rPr lang="en-US" altLang="zh-CN" sz="2400" dirty="0">
                <a:solidFill>
                  <a:srgbClr val="FF0000"/>
                </a:solidFill>
                <a:latin typeface="Calibri" panose="020F0502020204030204" pitchFamily="34" charset="0"/>
                <a:cs typeface="Calibri" panose="020F0502020204030204" pitchFamily="34" charset="0"/>
              </a:rPr>
              <a:t> one rotation hinge </a:t>
            </a:r>
            <a:r>
              <a:rPr lang="en-US" altLang="zh-CN" sz="2400" dirty="0">
                <a:latin typeface="Calibri" panose="020F0502020204030204" pitchFamily="34" charset="0"/>
                <a:cs typeface="Calibri" panose="020F0502020204030204" pitchFamily="34" charset="0"/>
              </a:rPr>
              <a:t>on horizontal lily tiles, which allows the lily pattern to rotate with one degree of freedom simulating the behavior of window blinds. </a:t>
            </a:r>
          </a:p>
          <a:p>
            <a:pPr>
              <a:lnSpc>
                <a:spcPct val="100000"/>
              </a:lnSpc>
              <a:spcBef>
                <a:spcPts val="600"/>
              </a:spcBef>
              <a:buFont typeface="Wingdings" panose="05000000000000000000" pitchFamily="2" charset="2"/>
              <a:buChar char="Ø"/>
            </a:pPr>
            <a:endParaRPr lang="en-US" altLang="zh-CN" sz="2400" dirty="0">
              <a:latin typeface="Calibri" panose="020F0502020204030204" pitchFamily="34" charset="0"/>
              <a:cs typeface="Calibri" panose="020F0502020204030204" pitchFamily="34" charset="0"/>
            </a:endParaRPr>
          </a:p>
          <a:p>
            <a:pPr marL="0" indent="0">
              <a:lnSpc>
                <a:spcPct val="100000"/>
              </a:lnSpc>
              <a:spcBef>
                <a:spcPts val="600"/>
              </a:spcBef>
              <a:buNone/>
            </a:pPr>
            <a:endParaRPr lang="en-US" altLang="zh-CN" sz="2400" dirty="0">
              <a:latin typeface="Calibri" panose="020F0502020204030204" pitchFamily="34" charset="0"/>
              <a:cs typeface="Calibri" panose="020F0502020204030204" pitchFamily="34" charset="0"/>
            </a:endParaRPr>
          </a:p>
        </p:txBody>
      </p:sp>
      <p:sp>
        <p:nvSpPr>
          <p:cNvPr id="15" name="日期占位符 14">
            <a:extLst>
              <a:ext uri="{FF2B5EF4-FFF2-40B4-BE49-F238E27FC236}">
                <a16:creationId xmlns:a16="http://schemas.microsoft.com/office/drawing/2014/main" id="{229A0603-D6A5-432A-8F54-FC90FA8410BB}"/>
              </a:ext>
            </a:extLst>
          </p:cNvPr>
          <p:cNvSpPr>
            <a:spLocks noGrp="1"/>
          </p:cNvSpPr>
          <p:nvPr>
            <p:ph type="dt" sz="half" idx="10"/>
          </p:nvPr>
        </p:nvSpPr>
        <p:spPr>
          <a:xfrm>
            <a:off x="838200" y="6534768"/>
            <a:ext cx="2743200" cy="365125"/>
          </a:xfrm>
        </p:spPr>
        <p:txBody>
          <a:bodyPr/>
          <a:lstStyle/>
          <a:p>
            <a:fld id="{AF3C7541-1BFF-47E9-B321-1D87136A1346}"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16" name="页脚占位符 15">
            <a:extLst>
              <a:ext uri="{FF2B5EF4-FFF2-40B4-BE49-F238E27FC236}">
                <a16:creationId xmlns:a16="http://schemas.microsoft.com/office/drawing/2014/main" id="{FE8DE017-240F-4EB0-9152-9D7B9CD49A69}"/>
              </a:ext>
            </a:extLst>
          </p:cNvPr>
          <p:cNvSpPr>
            <a:spLocks noGrp="1"/>
          </p:cNvSpPr>
          <p:nvPr>
            <p:ph type="ftr" sz="quarter" idx="11"/>
          </p:nvPr>
        </p:nvSpPr>
        <p:spPr>
          <a:xfrm>
            <a:off x="4038600" y="6534768"/>
            <a:ext cx="4114800" cy="365125"/>
          </a:xfrm>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7" name="灯片编号占位符 16">
            <a:extLst>
              <a:ext uri="{FF2B5EF4-FFF2-40B4-BE49-F238E27FC236}">
                <a16:creationId xmlns:a16="http://schemas.microsoft.com/office/drawing/2014/main" id="{9B1E22E8-3BB3-4886-98F8-98C630C22E38}"/>
              </a:ext>
            </a:extLst>
          </p:cNvPr>
          <p:cNvSpPr>
            <a:spLocks noGrp="1"/>
          </p:cNvSpPr>
          <p:nvPr>
            <p:ph type="sldNum" sz="quarter" idx="12"/>
          </p:nvPr>
        </p:nvSpPr>
        <p:spPr>
          <a:xfrm>
            <a:off x="8610600" y="6534768"/>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32</a:t>
            </a:fld>
            <a:endParaRPr lang="zh-CN" altLang="en-US" dirty="0">
              <a:latin typeface="Calibri" panose="020F0502020204030204" pitchFamily="34" charset="0"/>
              <a:cs typeface="Calibri" panose="020F0502020204030204" pitchFamily="34" charset="0"/>
            </a:endParaRPr>
          </a:p>
        </p:txBody>
      </p:sp>
      <p:pic>
        <p:nvPicPr>
          <p:cNvPr id="3" name="图片 2"/>
          <p:cNvPicPr>
            <a:picLocks noChangeAspect="1"/>
          </p:cNvPicPr>
          <p:nvPr/>
        </p:nvPicPr>
        <p:blipFill>
          <a:blip r:embed="rId6"/>
          <a:stretch>
            <a:fillRect/>
          </a:stretch>
        </p:blipFill>
        <p:spPr>
          <a:xfrm>
            <a:off x="228075" y="3959269"/>
            <a:ext cx="2924028" cy="1588525"/>
          </a:xfrm>
          <a:prstGeom prst="rect">
            <a:avLst/>
          </a:prstGeom>
        </p:spPr>
      </p:pic>
      <p:sp>
        <p:nvSpPr>
          <p:cNvPr id="14" name="副标题 2">
            <a:extLst>
              <a:ext uri="{FF2B5EF4-FFF2-40B4-BE49-F238E27FC236}">
                <a16:creationId xmlns:a16="http://schemas.microsoft.com/office/drawing/2014/main" id="{51ED90C2-C6A3-4529-B05E-27EA26983D19}"/>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Fabrication &amp; Applications</a:t>
            </a:r>
          </a:p>
        </p:txBody>
      </p:sp>
      <p:sp>
        <p:nvSpPr>
          <p:cNvPr id="18" name="矩形 17">
            <a:extLst>
              <a:ext uri="{FF2B5EF4-FFF2-40B4-BE49-F238E27FC236}">
                <a16:creationId xmlns:a16="http://schemas.microsoft.com/office/drawing/2014/main" id="{4629132A-115A-41C2-B0EE-9CBF891F962A}"/>
              </a:ext>
            </a:extLst>
          </p:cNvPr>
          <p:cNvSpPr/>
          <p:nvPr/>
        </p:nvSpPr>
        <p:spPr>
          <a:xfrm>
            <a:off x="776754" y="5671949"/>
            <a:ext cx="1826669" cy="369332"/>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Rotation hinge</a:t>
            </a:r>
            <a:endParaRPr lang="zh-CN" altLang="en-US" dirty="0">
              <a:latin typeface="Calibri" panose="020F0502020204030204" pitchFamily="34" charset="0"/>
              <a:cs typeface="Calibri" panose="020F0502020204030204" pitchFamily="34" charset="0"/>
            </a:endParaRPr>
          </a:p>
        </p:txBody>
      </p:sp>
      <p:sp>
        <p:nvSpPr>
          <p:cNvPr id="19" name="矩形 18">
            <a:extLst>
              <a:ext uri="{FF2B5EF4-FFF2-40B4-BE49-F238E27FC236}">
                <a16:creationId xmlns:a16="http://schemas.microsoft.com/office/drawing/2014/main" id="{E341A6B3-A71D-4A17-9C51-63D58B71B347}"/>
              </a:ext>
            </a:extLst>
          </p:cNvPr>
          <p:cNvSpPr/>
          <p:nvPr/>
        </p:nvSpPr>
        <p:spPr>
          <a:xfrm>
            <a:off x="5929162" y="5666998"/>
            <a:ext cx="4963646" cy="369332"/>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Swan-and-lily blinds with rotation hinge </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6848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pic>
        <p:nvPicPr>
          <p:cNvPr id="12" name="图片 11"/>
          <p:cNvPicPr>
            <a:picLocks noChangeAspect="1"/>
          </p:cNvPicPr>
          <p:nvPr/>
        </p:nvPicPr>
        <p:blipFill>
          <a:blip r:embed="rId3"/>
          <a:stretch>
            <a:fillRect/>
          </a:stretch>
        </p:blipFill>
        <p:spPr>
          <a:xfrm>
            <a:off x="908693" y="1793291"/>
            <a:ext cx="10150526" cy="4019304"/>
          </a:xfrm>
          <a:prstGeom prst="rect">
            <a:avLst/>
          </a:prstGeom>
        </p:spPr>
      </p:pic>
      <p:sp>
        <p:nvSpPr>
          <p:cNvPr id="7" name="副标题 2">
            <a:extLst>
              <a:ext uri="{FF2B5EF4-FFF2-40B4-BE49-F238E27FC236}">
                <a16:creationId xmlns:a16="http://schemas.microsoft.com/office/drawing/2014/main" id="{9C87939A-ABA3-497C-8877-FA7551BA2ED9}"/>
              </a:ext>
            </a:extLst>
          </p:cNvPr>
          <p:cNvSpPr txBox="1">
            <a:spLocks/>
          </p:cNvSpPr>
          <p:nvPr/>
        </p:nvSpPr>
        <p:spPr>
          <a:xfrm>
            <a:off x="433137" y="1167504"/>
            <a:ext cx="11101638" cy="1461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Ø"/>
            </a:pPr>
            <a:r>
              <a:rPr lang="en-US" altLang="zh-CN" sz="2400" dirty="0">
                <a:latin typeface="Calibri" panose="020F0502020204030204" pitchFamily="34" charset="0"/>
                <a:ea typeface="楷体" panose="02010609060101010101" pitchFamily="49" charset="-122"/>
                <a:cs typeface="Calibri" panose="020F0502020204030204" pitchFamily="34" charset="0"/>
              </a:rPr>
              <a:t>Halftoning: We control the halftoning amount by the tile scale parameter.</a:t>
            </a:r>
          </a:p>
        </p:txBody>
      </p:sp>
      <p:sp>
        <p:nvSpPr>
          <p:cNvPr id="6" name="副标题 2">
            <a:extLst>
              <a:ext uri="{FF2B5EF4-FFF2-40B4-BE49-F238E27FC236}">
                <a16:creationId xmlns:a16="http://schemas.microsoft.com/office/drawing/2014/main" id="{66973C38-A5BB-4468-8252-D77B0FCE8428}"/>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Tessellation Applications</a:t>
            </a:r>
          </a:p>
        </p:txBody>
      </p:sp>
      <p:sp>
        <p:nvSpPr>
          <p:cNvPr id="5" name="日期占位符 4">
            <a:extLst>
              <a:ext uri="{FF2B5EF4-FFF2-40B4-BE49-F238E27FC236}">
                <a16:creationId xmlns:a16="http://schemas.microsoft.com/office/drawing/2014/main" id="{D0A89D7A-D3F1-45CA-A6A8-44F68ED6ABCF}"/>
              </a:ext>
            </a:extLst>
          </p:cNvPr>
          <p:cNvSpPr>
            <a:spLocks noGrp="1"/>
          </p:cNvSpPr>
          <p:nvPr>
            <p:ph type="dt" sz="half" idx="10"/>
          </p:nvPr>
        </p:nvSpPr>
        <p:spPr>
          <a:xfrm>
            <a:off x="838200" y="6492875"/>
            <a:ext cx="2743200" cy="365125"/>
          </a:xfrm>
        </p:spPr>
        <p:txBody>
          <a:bodyPr/>
          <a:lstStyle/>
          <a:p>
            <a:fld id="{D49CA2D0-6828-4DEF-99C5-F27EAFFAFDEF}"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8" name="页脚占位符 7">
            <a:extLst>
              <a:ext uri="{FF2B5EF4-FFF2-40B4-BE49-F238E27FC236}">
                <a16:creationId xmlns:a16="http://schemas.microsoft.com/office/drawing/2014/main" id="{C702E479-FB25-400C-8551-DB305A01C658}"/>
              </a:ext>
            </a:extLst>
          </p:cNvPr>
          <p:cNvSpPr>
            <a:spLocks noGrp="1"/>
          </p:cNvSpPr>
          <p:nvPr>
            <p:ph type="ftr" sz="quarter" idx="11"/>
          </p:nvPr>
        </p:nvSpPr>
        <p:spPr>
          <a:xfrm>
            <a:off x="4038600" y="6492875"/>
            <a:ext cx="4114800" cy="365125"/>
          </a:xfrm>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9" name="灯片编号占位符 8">
            <a:extLst>
              <a:ext uri="{FF2B5EF4-FFF2-40B4-BE49-F238E27FC236}">
                <a16:creationId xmlns:a16="http://schemas.microsoft.com/office/drawing/2014/main" id="{7DF8797A-1D6C-46A1-9C98-2BA627D9E038}"/>
              </a:ext>
            </a:extLst>
          </p:cNvPr>
          <p:cNvSpPr>
            <a:spLocks noGrp="1"/>
          </p:cNvSpPr>
          <p:nvPr>
            <p:ph type="sldNum" sz="quarter" idx="12"/>
          </p:nvPr>
        </p:nvSpPr>
        <p:spPr>
          <a:xfrm>
            <a:off x="8610600" y="6492875"/>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33</a:t>
            </a:fld>
            <a:endParaRPr lang="zh-CN" altLang="en-US">
              <a:latin typeface="Calibri" panose="020F0502020204030204" pitchFamily="34" charset="0"/>
              <a:cs typeface="Calibri" panose="020F0502020204030204" pitchFamily="34" charset="0"/>
            </a:endParaRPr>
          </a:p>
        </p:txBody>
      </p:sp>
      <p:sp>
        <p:nvSpPr>
          <p:cNvPr id="13" name="副标题 2">
            <a:extLst>
              <a:ext uri="{FF2B5EF4-FFF2-40B4-BE49-F238E27FC236}">
                <a16:creationId xmlns:a16="http://schemas.microsoft.com/office/drawing/2014/main" id="{8115D4C6-4A04-4F6E-8B4C-0FC752575F3E}"/>
              </a:ext>
            </a:extLst>
          </p:cNvPr>
          <p:cNvSpPr txBox="1">
            <a:spLocks/>
          </p:cNvSpPr>
          <p:nvPr/>
        </p:nvSpPr>
        <p:spPr>
          <a:xfrm>
            <a:off x="585537" y="1319904"/>
            <a:ext cx="11101638" cy="1461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Ø"/>
            </a:pPr>
            <a:endParaRPr lang="en-US" altLang="zh-CN" sz="2400" dirty="0">
              <a:latin typeface="Calibri" panose="020F0502020204030204" pitchFamily="34" charset="0"/>
              <a:ea typeface="楷体" panose="02010609060101010101" pitchFamily="49" charset="-122"/>
              <a:cs typeface="Calibri" panose="020F0502020204030204" pitchFamily="34" charset="0"/>
            </a:endParaRPr>
          </a:p>
        </p:txBody>
      </p:sp>
      <p:sp>
        <p:nvSpPr>
          <p:cNvPr id="11" name="矩形 10">
            <a:extLst>
              <a:ext uri="{FF2B5EF4-FFF2-40B4-BE49-F238E27FC236}">
                <a16:creationId xmlns:a16="http://schemas.microsoft.com/office/drawing/2014/main" id="{81828C42-2E73-46E1-992B-E2DF9BC97DF2}"/>
              </a:ext>
            </a:extLst>
          </p:cNvPr>
          <p:cNvSpPr/>
          <p:nvPr/>
        </p:nvSpPr>
        <p:spPr>
          <a:xfrm>
            <a:off x="4167654" y="5968069"/>
            <a:ext cx="4874746" cy="369332"/>
          </a:xfrm>
          <a:prstGeom prst="rect">
            <a:avLst/>
          </a:prstGeom>
        </p:spPr>
        <p:txBody>
          <a:bodyPr wrap="square">
            <a:spAutoFit/>
          </a:bodyPr>
          <a:lstStyle/>
          <a:p>
            <a:pPr>
              <a:lnSpc>
                <a:spcPct val="100000"/>
              </a:lnSpc>
            </a:pPr>
            <a:r>
              <a:rPr lang="en-US" altLang="zh-CN" dirty="0">
                <a:latin typeface="Calibri" panose="020F0502020204030204" pitchFamily="34" charset="0"/>
                <a:ea typeface="楷体" panose="02010609060101010101" pitchFamily="49" charset="-122"/>
                <a:cs typeface="Calibri" panose="020F0502020204030204" pitchFamily="34" charset="0"/>
              </a:rPr>
              <a:t>Lena and corresponding halftoning</a:t>
            </a:r>
          </a:p>
        </p:txBody>
      </p:sp>
    </p:spTree>
    <p:extLst>
      <p:ext uri="{BB962C8B-B14F-4D97-AF65-F5344CB8AC3E}">
        <p14:creationId xmlns:p14="http://schemas.microsoft.com/office/powerpoint/2010/main" val="9207530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4"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Conclusion</a:t>
            </a:r>
          </a:p>
        </p:txBody>
      </p:sp>
      <p:sp>
        <p:nvSpPr>
          <p:cNvPr id="15" name="副标题 2">
            <a:extLst>
              <a:ext uri="{FF2B5EF4-FFF2-40B4-BE49-F238E27FC236}">
                <a16:creationId xmlns:a16="http://schemas.microsoft.com/office/drawing/2014/main" id="{8115D4C6-4A04-4F6E-8B4C-0FC752575F3E}"/>
              </a:ext>
            </a:extLst>
          </p:cNvPr>
          <p:cNvSpPr txBox="1">
            <a:spLocks/>
          </p:cNvSpPr>
          <p:nvPr/>
        </p:nvSpPr>
        <p:spPr>
          <a:xfrm>
            <a:off x="433136" y="1167504"/>
            <a:ext cx="10859703" cy="36407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Font typeface="Wingdings" panose="05000000000000000000" pitchFamily="2" charset="2"/>
              <a:buChar char="Ø"/>
            </a:pPr>
            <a:r>
              <a:rPr lang="en-US" altLang="zh-CN" dirty="0">
                <a:latin typeface="Calibri" panose="020F0502020204030204" pitchFamily="34" charset="0"/>
                <a:ea typeface="楷体" panose="02010609060101010101" pitchFamily="49" charset="-122"/>
                <a:cs typeface="Calibri" panose="020F0502020204030204" pitchFamily="34" charset="0"/>
              </a:rPr>
              <a:t>Model and fabricate </a:t>
            </a:r>
            <a:r>
              <a:rPr lang="en-US" altLang="zh-CN" dirty="0">
                <a:solidFill>
                  <a:srgbClr val="FF0000"/>
                </a:solidFill>
                <a:latin typeface="Calibri" panose="020F0502020204030204" pitchFamily="34" charset="0"/>
                <a:ea typeface="楷体" panose="02010609060101010101" pitchFamily="49" charset="-122"/>
                <a:cs typeface="Calibri" panose="020F0502020204030204" pitchFamily="34" charset="0"/>
              </a:rPr>
              <a:t>Escher dual-shape </a:t>
            </a:r>
            <a:r>
              <a:rPr lang="en-US" altLang="zh-CN" dirty="0" err="1">
                <a:solidFill>
                  <a:srgbClr val="FF0000"/>
                </a:solidFill>
                <a:latin typeface="Calibri" panose="020F0502020204030204" pitchFamily="34" charset="0"/>
                <a:ea typeface="楷体" panose="02010609060101010101" pitchFamily="49" charset="-122"/>
                <a:cs typeface="Calibri" panose="020F0502020204030204" pitchFamily="34" charset="0"/>
              </a:rPr>
              <a:t>tilings</a:t>
            </a:r>
            <a:r>
              <a:rPr lang="en-US" altLang="zh-CN" dirty="0">
                <a:solidFill>
                  <a:srgbClr val="FF0000"/>
                </a:solidFill>
                <a:latin typeface="Calibri" panose="020F0502020204030204" pitchFamily="34" charset="0"/>
                <a:ea typeface="楷体" panose="02010609060101010101" pitchFamily="49" charset="-122"/>
                <a:cs typeface="Calibri" panose="020F0502020204030204" pitchFamily="34" charset="0"/>
              </a:rPr>
              <a:t> </a:t>
            </a:r>
            <a:r>
              <a:rPr lang="en-US" altLang="zh-CN" dirty="0">
                <a:latin typeface="Calibri" panose="020F0502020204030204" pitchFamily="34" charset="0"/>
                <a:ea typeface="楷体" panose="02010609060101010101" pitchFamily="49" charset="-122"/>
                <a:cs typeface="Calibri" panose="020F0502020204030204" pitchFamily="34" charset="0"/>
              </a:rPr>
              <a:t>from user-defined shapes.</a:t>
            </a:r>
          </a:p>
          <a:p>
            <a:pPr>
              <a:lnSpc>
                <a:spcPct val="100000"/>
              </a:lnSpc>
              <a:spcBef>
                <a:spcPts val="0"/>
              </a:spcBef>
              <a:spcAft>
                <a:spcPts val="1200"/>
              </a:spcAft>
              <a:buFont typeface="Wingdings" panose="05000000000000000000" pitchFamily="2" charset="2"/>
              <a:buChar char="Ø"/>
            </a:pPr>
            <a:r>
              <a:rPr lang="en-US" altLang="zh-CN" dirty="0">
                <a:latin typeface="Calibri" panose="020F0502020204030204" pitchFamily="34" charset="0"/>
                <a:ea typeface="楷体" panose="02010609060101010101" pitchFamily="49" charset="-122"/>
                <a:cs typeface="Calibri" panose="020F0502020204030204" pitchFamily="34" charset="0"/>
              </a:rPr>
              <a:t>Accounts for strength and connectivity to conform with 3D printability requirements.</a:t>
            </a:r>
          </a:p>
        </p:txBody>
      </p:sp>
      <p:pic>
        <p:nvPicPr>
          <p:cNvPr id="9" name="图片 8">
            <a:extLst>
              <a:ext uri="{FF2B5EF4-FFF2-40B4-BE49-F238E27FC236}">
                <a16:creationId xmlns:a16="http://schemas.microsoft.com/office/drawing/2014/main" id="{A97E1BB8-7FC0-4595-AB76-BB371AA23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3769">
            <a:off x="718667" y="4829611"/>
            <a:ext cx="1154050" cy="1409272"/>
          </a:xfrm>
          <a:prstGeom prst="rect">
            <a:avLst/>
          </a:prstGeom>
        </p:spPr>
      </p:pic>
      <p:pic>
        <p:nvPicPr>
          <p:cNvPr id="12" name="图片 11">
            <a:extLst>
              <a:ext uri="{FF2B5EF4-FFF2-40B4-BE49-F238E27FC236}">
                <a16:creationId xmlns:a16="http://schemas.microsoft.com/office/drawing/2014/main" id="{2F96958B-1B78-44F7-94BA-75FE0D77F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762" y="3147741"/>
            <a:ext cx="1294962" cy="1235832"/>
          </a:xfrm>
          <a:prstGeom prst="rect">
            <a:avLst/>
          </a:prstGeom>
        </p:spPr>
      </p:pic>
      <p:pic>
        <p:nvPicPr>
          <p:cNvPr id="16" name="图片 15">
            <a:extLst>
              <a:ext uri="{FF2B5EF4-FFF2-40B4-BE49-F238E27FC236}">
                <a16:creationId xmlns:a16="http://schemas.microsoft.com/office/drawing/2014/main" id="{E62328D3-93CD-4CAC-9484-9559B96485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703" t="20971" r="42998" b="43072"/>
          <a:stretch/>
        </p:blipFill>
        <p:spPr>
          <a:xfrm>
            <a:off x="2152823" y="2978377"/>
            <a:ext cx="2491615" cy="3281896"/>
          </a:xfrm>
          <a:prstGeom prst="rect">
            <a:avLst/>
          </a:prstGeom>
        </p:spPr>
      </p:pic>
      <p:pic>
        <p:nvPicPr>
          <p:cNvPr id="3" name="图片 2">
            <a:extLst>
              <a:ext uri="{FF2B5EF4-FFF2-40B4-BE49-F238E27FC236}">
                <a16:creationId xmlns:a16="http://schemas.microsoft.com/office/drawing/2014/main" id="{60AB6139-3F85-4045-9D10-116FEE5A70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400" t="17024" r="30750" b="17024"/>
          <a:stretch/>
        </p:blipFill>
        <p:spPr>
          <a:xfrm>
            <a:off x="5152522" y="2887005"/>
            <a:ext cx="2491615" cy="3553018"/>
          </a:xfrm>
          <a:prstGeom prst="rect">
            <a:avLst/>
          </a:prstGeom>
        </p:spPr>
      </p:pic>
      <p:pic>
        <p:nvPicPr>
          <p:cNvPr id="7" name="图片 6">
            <a:extLst>
              <a:ext uri="{FF2B5EF4-FFF2-40B4-BE49-F238E27FC236}">
                <a16:creationId xmlns:a16="http://schemas.microsoft.com/office/drawing/2014/main" id="{CCF88AAC-73B8-4874-9C0F-2A6D4C5966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639" t="12637" r="35812" b="24306"/>
          <a:stretch/>
        </p:blipFill>
        <p:spPr>
          <a:xfrm>
            <a:off x="8253361" y="3025402"/>
            <a:ext cx="2537267" cy="3281898"/>
          </a:xfrm>
          <a:prstGeom prst="rect">
            <a:avLst/>
          </a:prstGeom>
        </p:spPr>
      </p:pic>
      <p:sp>
        <p:nvSpPr>
          <p:cNvPr id="6" name="日期占位符 5">
            <a:extLst>
              <a:ext uri="{FF2B5EF4-FFF2-40B4-BE49-F238E27FC236}">
                <a16:creationId xmlns:a16="http://schemas.microsoft.com/office/drawing/2014/main" id="{50BE02A8-E4E4-4CFC-9E26-0DCF7D83F7CE}"/>
              </a:ext>
            </a:extLst>
          </p:cNvPr>
          <p:cNvSpPr>
            <a:spLocks noGrp="1"/>
          </p:cNvSpPr>
          <p:nvPr>
            <p:ph type="dt" sz="half" idx="10"/>
          </p:nvPr>
        </p:nvSpPr>
        <p:spPr/>
        <p:txBody>
          <a:bodyPr/>
          <a:lstStyle/>
          <a:p>
            <a:fld id="{98CCF3AB-2656-454A-A378-82BE08ACE8B5}"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8" name="页脚占位符 7">
            <a:extLst>
              <a:ext uri="{FF2B5EF4-FFF2-40B4-BE49-F238E27FC236}">
                <a16:creationId xmlns:a16="http://schemas.microsoft.com/office/drawing/2014/main" id="{2139819A-25AE-4F4D-8A70-2F387793D190}"/>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1" name="灯片编号占位符 10">
            <a:extLst>
              <a:ext uri="{FF2B5EF4-FFF2-40B4-BE49-F238E27FC236}">
                <a16:creationId xmlns:a16="http://schemas.microsoft.com/office/drawing/2014/main" id="{BADAFAA9-673B-4DDB-A3F4-CB76FED15191}"/>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34</a:t>
            </a:fld>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28668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4"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smtClean="0">
                <a:latin typeface="Calibri" panose="020F0502020204030204" pitchFamily="34" charset="0"/>
                <a:ea typeface="楷体" panose="02010609060101010101" pitchFamily="49" charset="-122"/>
                <a:cs typeface="Calibri" panose="020F0502020204030204" pitchFamily="34" charset="0"/>
              </a:rPr>
              <a:t>Limitations &amp; Future work</a:t>
            </a:r>
            <a:endParaRPr lang="en-US" altLang="zh-CN"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3" name="矩形 2"/>
          <p:cNvSpPr/>
          <p:nvPr/>
        </p:nvSpPr>
        <p:spPr>
          <a:xfrm>
            <a:off x="387761" y="1276062"/>
            <a:ext cx="6602481" cy="3016210"/>
          </a:xfrm>
          <a:prstGeom prst="rect">
            <a:avLst/>
          </a:prstGeom>
        </p:spPr>
        <p:txBody>
          <a:bodyPr wrap="square">
            <a:spAutoFit/>
          </a:bodyPr>
          <a:lstStyle/>
          <a:p>
            <a:pPr marL="457200" indent="-457200">
              <a:lnSpc>
                <a:spcPct val="100000"/>
              </a:lnSpc>
              <a:spcBef>
                <a:spcPts val="1200"/>
              </a:spcBef>
              <a:spcAft>
                <a:spcPts val="1200"/>
              </a:spcAft>
              <a:buFont typeface="Wingdings" panose="05000000000000000000" pitchFamily="2" charset="2"/>
              <a:buChar char="Ø"/>
            </a:pPr>
            <a:r>
              <a:rPr lang="en-US" altLang="zh-CN" sz="2800" dirty="0">
                <a:latin typeface="Calibri" panose="020F0502020204030204" pitchFamily="34" charset="0"/>
                <a:ea typeface="楷体" panose="02010609060101010101" pitchFamily="49" charset="-122"/>
                <a:cs typeface="Calibri" panose="020F0502020204030204" pitchFamily="34" charset="0"/>
              </a:rPr>
              <a:t>Seams and distortion</a:t>
            </a:r>
          </a:p>
          <a:p>
            <a:pPr marL="457200" indent="-457200">
              <a:spcBef>
                <a:spcPts val="1200"/>
              </a:spcBef>
              <a:spcAft>
                <a:spcPts val="1200"/>
              </a:spcAft>
              <a:buFont typeface="Wingdings" panose="05000000000000000000" pitchFamily="2" charset="2"/>
              <a:buChar char="Ø"/>
            </a:pPr>
            <a:r>
              <a:rPr lang="en-US" altLang="zh-CN" sz="2800" dirty="0">
                <a:latin typeface="Calibri" panose="020F0502020204030204" pitchFamily="34" charset="0"/>
                <a:ea typeface="楷体" panose="02010609060101010101" pitchFamily="49" charset="-122"/>
                <a:cs typeface="Calibri" panose="020F0502020204030204" pitchFamily="34" charset="0"/>
              </a:rPr>
              <a:t>Limited types of tiling rules</a:t>
            </a:r>
          </a:p>
          <a:p>
            <a:pPr marL="342900" indent="-342900">
              <a:spcAft>
                <a:spcPts val="1200"/>
              </a:spcAft>
              <a:buFont typeface="Arial" panose="020B0604020202020204" pitchFamily="34" charset="0"/>
              <a:buChar char="•"/>
            </a:pPr>
            <a:endParaRPr lang="en-US" altLang="zh-CN" sz="2800" dirty="0">
              <a:latin typeface="Calibri" panose="020F0502020204030204" pitchFamily="34" charset="0"/>
              <a:ea typeface="楷体" panose="02010609060101010101" pitchFamily="49" charset="-122"/>
              <a:cs typeface="Calibri" panose="020F0502020204030204" pitchFamily="34" charset="0"/>
            </a:endParaRPr>
          </a:p>
          <a:p>
            <a:pPr>
              <a:lnSpc>
                <a:spcPct val="100000"/>
              </a:lnSpc>
              <a:spcBef>
                <a:spcPts val="0"/>
              </a:spcBef>
              <a:spcAft>
                <a:spcPts val="1200"/>
              </a:spcAft>
            </a:pPr>
            <a:endParaRPr lang="en-US" altLang="zh-CN" sz="2800" dirty="0">
              <a:latin typeface="Calibri" panose="020F0502020204030204" pitchFamily="34" charset="0"/>
              <a:ea typeface="楷体" panose="02010609060101010101" pitchFamily="49" charset="-122"/>
              <a:cs typeface="Calibri" panose="020F0502020204030204" pitchFamily="34" charset="0"/>
            </a:endParaRPr>
          </a:p>
          <a:p>
            <a:pPr>
              <a:lnSpc>
                <a:spcPct val="100000"/>
              </a:lnSpc>
              <a:spcBef>
                <a:spcPts val="0"/>
              </a:spcBef>
              <a:spcAft>
                <a:spcPts val="1200"/>
              </a:spcAft>
            </a:pPr>
            <a:endParaRPr lang="en-US" altLang="zh-CN" sz="2800" dirty="0">
              <a:latin typeface="Calibri" panose="020F0502020204030204" pitchFamily="34" charset="0"/>
              <a:ea typeface="楷体" panose="02010609060101010101" pitchFamily="49" charset="-122"/>
              <a:cs typeface="Calibri" panose="020F0502020204030204" pitchFamily="34" charset="0"/>
            </a:endParaRPr>
          </a:p>
        </p:txBody>
      </p:sp>
      <p:pic>
        <p:nvPicPr>
          <p:cNvPr id="18" name="图片 17">
            <a:extLst>
              <a:ext uri="{FF2B5EF4-FFF2-40B4-BE49-F238E27FC236}">
                <a16:creationId xmlns:a16="http://schemas.microsoft.com/office/drawing/2014/main" id="{9364D01F-0EC2-432D-A8C7-CA4237ADE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81" t="5863" r="26061"/>
          <a:stretch/>
        </p:blipFill>
        <p:spPr>
          <a:xfrm>
            <a:off x="5504218" y="3429000"/>
            <a:ext cx="2972047" cy="2868810"/>
          </a:xfrm>
          <a:prstGeom prst="rect">
            <a:avLst/>
          </a:prstGeom>
        </p:spPr>
      </p:pic>
      <p:sp>
        <p:nvSpPr>
          <p:cNvPr id="20" name="矩形 19"/>
          <p:cNvSpPr/>
          <p:nvPr/>
        </p:nvSpPr>
        <p:spPr>
          <a:xfrm>
            <a:off x="6682388" y="3526682"/>
            <a:ext cx="615704" cy="5744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nvGrpSpPr>
          <p:cNvPr id="21" name="组合 20"/>
          <p:cNvGrpSpPr/>
          <p:nvPr/>
        </p:nvGrpSpPr>
        <p:grpSpPr>
          <a:xfrm>
            <a:off x="7560763" y="2772382"/>
            <a:ext cx="1686769" cy="1558656"/>
            <a:chOff x="6952589" y="3127152"/>
            <a:chExt cx="1686769" cy="1558656"/>
          </a:xfrm>
        </p:grpSpPr>
        <p:pic>
          <p:nvPicPr>
            <p:cNvPr id="22" name="图片 21">
              <a:extLst>
                <a:ext uri="{FF2B5EF4-FFF2-40B4-BE49-F238E27FC236}">
                  <a16:creationId xmlns:a16="http://schemas.microsoft.com/office/drawing/2014/main" id="{9364D01F-0EC2-432D-A8C7-CA4237ADE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765" t="9006" r="47741" b="72112"/>
            <a:stretch/>
          </p:blipFill>
          <p:spPr>
            <a:xfrm>
              <a:off x="6952589" y="3127152"/>
              <a:ext cx="1686769" cy="1558656"/>
            </a:xfrm>
            <a:prstGeom prst="rect">
              <a:avLst/>
            </a:prstGeom>
          </p:spPr>
        </p:pic>
        <p:grpSp>
          <p:nvGrpSpPr>
            <p:cNvPr id="23" name="组合 22"/>
            <p:cNvGrpSpPr/>
            <p:nvPr/>
          </p:nvGrpSpPr>
          <p:grpSpPr>
            <a:xfrm>
              <a:off x="7018020" y="3485986"/>
              <a:ext cx="1162050" cy="609715"/>
              <a:chOff x="7018020" y="3888011"/>
              <a:chExt cx="1162050" cy="609715"/>
            </a:xfrm>
          </p:grpSpPr>
          <p:sp>
            <p:nvSpPr>
              <p:cNvPr id="24" name="任意多边形 23"/>
              <p:cNvSpPr/>
              <p:nvPr/>
            </p:nvSpPr>
            <p:spPr>
              <a:xfrm>
                <a:off x="7018020" y="4244340"/>
                <a:ext cx="912495" cy="253386"/>
              </a:xfrm>
              <a:custGeom>
                <a:avLst/>
                <a:gdLst>
                  <a:gd name="connsiteX0" fmla="*/ 0 w 912495"/>
                  <a:gd name="connsiteY0" fmla="*/ 76200 h 253386"/>
                  <a:gd name="connsiteX1" fmla="*/ 26670 w 912495"/>
                  <a:gd name="connsiteY1" fmla="*/ 74295 h 253386"/>
                  <a:gd name="connsiteX2" fmla="*/ 38100 w 912495"/>
                  <a:gd name="connsiteY2" fmla="*/ 70485 h 253386"/>
                  <a:gd name="connsiteX3" fmla="*/ 41910 w 912495"/>
                  <a:gd name="connsiteY3" fmla="*/ 64770 h 253386"/>
                  <a:gd name="connsiteX4" fmla="*/ 49530 w 912495"/>
                  <a:gd name="connsiteY4" fmla="*/ 62865 h 253386"/>
                  <a:gd name="connsiteX5" fmla="*/ 55245 w 912495"/>
                  <a:gd name="connsiteY5" fmla="*/ 60960 h 253386"/>
                  <a:gd name="connsiteX6" fmla="*/ 68580 w 912495"/>
                  <a:gd name="connsiteY6" fmla="*/ 55245 h 253386"/>
                  <a:gd name="connsiteX7" fmla="*/ 87630 w 912495"/>
                  <a:gd name="connsiteY7" fmla="*/ 51435 h 253386"/>
                  <a:gd name="connsiteX8" fmla="*/ 97155 w 912495"/>
                  <a:gd name="connsiteY8" fmla="*/ 49530 h 253386"/>
                  <a:gd name="connsiteX9" fmla="*/ 121920 w 912495"/>
                  <a:gd name="connsiteY9" fmla="*/ 47625 h 253386"/>
                  <a:gd name="connsiteX10" fmla="*/ 148590 w 912495"/>
                  <a:gd name="connsiteY10" fmla="*/ 40005 h 253386"/>
                  <a:gd name="connsiteX11" fmla="*/ 156210 w 912495"/>
                  <a:gd name="connsiteY11" fmla="*/ 38100 h 253386"/>
                  <a:gd name="connsiteX12" fmla="*/ 171450 w 912495"/>
                  <a:gd name="connsiteY12" fmla="*/ 36195 h 253386"/>
                  <a:gd name="connsiteX13" fmla="*/ 177165 w 912495"/>
                  <a:gd name="connsiteY13" fmla="*/ 32385 h 253386"/>
                  <a:gd name="connsiteX14" fmla="*/ 192405 w 912495"/>
                  <a:gd name="connsiteY14" fmla="*/ 28575 h 253386"/>
                  <a:gd name="connsiteX15" fmla="*/ 215265 w 912495"/>
                  <a:gd name="connsiteY15" fmla="*/ 24765 h 253386"/>
                  <a:gd name="connsiteX16" fmla="*/ 230505 w 912495"/>
                  <a:gd name="connsiteY16" fmla="*/ 20955 h 253386"/>
                  <a:gd name="connsiteX17" fmla="*/ 247650 w 912495"/>
                  <a:gd name="connsiteY17" fmla="*/ 15240 h 253386"/>
                  <a:gd name="connsiteX18" fmla="*/ 253365 w 912495"/>
                  <a:gd name="connsiteY18" fmla="*/ 13335 h 253386"/>
                  <a:gd name="connsiteX19" fmla="*/ 260985 w 912495"/>
                  <a:gd name="connsiteY19" fmla="*/ 11430 h 253386"/>
                  <a:gd name="connsiteX20" fmla="*/ 268605 w 912495"/>
                  <a:gd name="connsiteY20" fmla="*/ 7620 h 253386"/>
                  <a:gd name="connsiteX21" fmla="*/ 276225 w 912495"/>
                  <a:gd name="connsiteY21" fmla="*/ 5715 h 253386"/>
                  <a:gd name="connsiteX22" fmla="*/ 283845 w 912495"/>
                  <a:gd name="connsiteY22" fmla="*/ 1905 h 253386"/>
                  <a:gd name="connsiteX23" fmla="*/ 299085 w 912495"/>
                  <a:gd name="connsiteY23" fmla="*/ 0 h 253386"/>
                  <a:gd name="connsiteX24" fmla="*/ 398145 w 912495"/>
                  <a:gd name="connsiteY24" fmla="*/ 1905 h 253386"/>
                  <a:gd name="connsiteX25" fmla="*/ 405765 w 912495"/>
                  <a:gd name="connsiteY25" fmla="*/ 5715 h 253386"/>
                  <a:gd name="connsiteX26" fmla="*/ 424815 w 912495"/>
                  <a:gd name="connsiteY26" fmla="*/ 9525 h 253386"/>
                  <a:gd name="connsiteX27" fmla="*/ 438150 w 912495"/>
                  <a:gd name="connsiteY27" fmla="*/ 13335 h 253386"/>
                  <a:gd name="connsiteX28" fmla="*/ 462915 w 912495"/>
                  <a:gd name="connsiteY28" fmla="*/ 20955 h 253386"/>
                  <a:gd name="connsiteX29" fmla="*/ 491490 w 912495"/>
                  <a:gd name="connsiteY29" fmla="*/ 24765 h 253386"/>
                  <a:gd name="connsiteX30" fmla="*/ 512445 w 912495"/>
                  <a:gd name="connsiteY30" fmla="*/ 26670 h 253386"/>
                  <a:gd name="connsiteX31" fmla="*/ 537210 w 912495"/>
                  <a:gd name="connsiteY31" fmla="*/ 32385 h 253386"/>
                  <a:gd name="connsiteX32" fmla="*/ 542925 w 912495"/>
                  <a:gd name="connsiteY32" fmla="*/ 38100 h 253386"/>
                  <a:gd name="connsiteX33" fmla="*/ 550545 w 912495"/>
                  <a:gd name="connsiteY33" fmla="*/ 40005 h 253386"/>
                  <a:gd name="connsiteX34" fmla="*/ 554355 w 912495"/>
                  <a:gd name="connsiteY34" fmla="*/ 47625 h 253386"/>
                  <a:gd name="connsiteX35" fmla="*/ 560070 w 912495"/>
                  <a:gd name="connsiteY35" fmla="*/ 51435 h 253386"/>
                  <a:gd name="connsiteX36" fmla="*/ 569595 w 912495"/>
                  <a:gd name="connsiteY36" fmla="*/ 64770 h 253386"/>
                  <a:gd name="connsiteX37" fmla="*/ 569595 w 912495"/>
                  <a:gd name="connsiteY37" fmla="*/ 118110 h 253386"/>
                  <a:gd name="connsiteX38" fmla="*/ 565785 w 912495"/>
                  <a:gd name="connsiteY38" fmla="*/ 129540 h 253386"/>
                  <a:gd name="connsiteX39" fmla="*/ 563880 w 912495"/>
                  <a:gd name="connsiteY39" fmla="*/ 137160 h 253386"/>
                  <a:gd name="connsiteX40" fmla="*/ 556260 w 912495"/>
                  <a:gd name="connsiteY40" fmla="*/ 150495 h 253386"/>
                  <a:gd name="connsiteX41" fmla="*/ 550545 w 912495"/>
                  <a:gd name="connsiteY41" fmla="*/ 163830 h 253386"/>
                  <a:gd name="connsiteX42" fmla="*/ 548640 w 912495"/>
                  <a:gd name="connsiteY42" fmla="*/ 171450 h 253386"/>
                  <a:gd name="connsiteX43" fmla="*/ 546735 w 912495"/>
                  <a:gd name="connsiteY43" fmla="*/ 177165 h 253386"/>
                  <a:gd name="connsiteX44" fmla="*/ 544830 w 912495"/>
                  <a:gd name="connsiteY44" fmla="*/ 186690 h 253386"/>
                  <a:gd name="connsiteX45" fmla="*/ 542925 w 912495"/>
                  <a:gd name="connsiteY45" fmla="*/ 192405 h 253386"/>
                  <a:gd name="connsiteX46" fmla="*/ 541020 w 912495"/>
                  <a:gd name="connsiteY46" fmla="*/ 200025 h 253386"/>
                  <a:gd name="connsiteX47" fmla="*/ 537210 w 912495"/>
                  <a:gd name="connsiteY47" fmla="*/ 205740 h 253386"/>
                  <a:gd name="connsiteX48" fmla="*/ 531495 w 912495"/>
                  <a:gd name="connsiteY48" fmla="*/ 217170 h 253386"/>
                  <a:gd name="connsiteX49" fmla="*/ 529590 w 912495"/>
                  <a:gd name="connsiteY49" fmla="*/ 224790 h 253386"/>
                  <a:gd name="connsiteX50" fmla="*/ 535305 w 912495"/>
                  <a:gd name="connsiteY50" fmla="*/ 228600 h 253386"/>
                  <a:gd name="connsiteX51" fmla="*/ 546735 w 912495"/>
                  <a:gd name="connsiteY51" fmla="*/ 222885 h 253386"/>
                  <a:gd name="connsiteX52" fmla="*/ 550545 w 912495"/>
                  <a:gd name="connsiteY52" fmla="*/ 217170 h 253386"/>
                  <a:gd name="connsiteX53" fmla="*/ 552450 w 912495"/>
                  <a:gd name="connsiteY53" fmla="*/ 211455 h 253386"/>
                  <a:gd name="connsiteX54" fmla="*/ 563880 w 912495"/>
                  <a:gd name="connsiteY54" fmla="*/ 205740 h 253386"/>
                  <a:gd name="connsiteX55" fmla="*/ 569595 w 912495"/>
                  <a:gd name="connsiteY55" fmla="*/ 201930 h 253386"/>
                  <a:gd name="connsiteX56" fmla="*/ 571500 w 912495"/>
                  <a:gd name="connsiteY56" fmla="*/ 196215 h 253386"/>
                  <a:gd name="connsiteX57" fmla="*/ 586740 w 912495"/>
                  <a:gd name="connsiteY57" fmla="*/ 194310 h 253386"/>
                  <a:gd name="connsiteX58" fmla="*/ 603885 w 912495"/>
                  <a:gd name="connsiteY58" fmla="*/ 180975 h 253386"/>
                  <a:gd name="connsiteX59" fmla="*/ 609600 w 912495"/>
                  <a:gd name="connsiteY59" fmla="*/ 179070 h 253386"/>
                  <a:gd name="connsiteX60" fmla="*/ 613410 w 912495"/>
                  <a:gd name="connsiteY60" fmla="*/ 173355 h 253386"/>
                  <a:gd name="connsiteX61" fmla="*/ 621030 w 912495"/>
                  <a:gd name="connsiteY61" fmla="*/ 171450 h 253386"/>
                  <a:gd name="connsiteX62" fmla="*/ 634365 w 912495"/>
                  <a:gd name="connsiteY62" fmla="*/ 167640 h 253386"/>
                  <a:gd name="connsiteX63" fmla="*/ 640080 w 912495"/>
                  <a:gd name="connsiteY63" fmla="*/ 163830 h 253386"/>
                  <a:gd name="connsiteX64" fmla="*/ 645795 w 912495"/>
                  <a:gd name="connsiteY64" fmla="*/ 158115 h 253386"/>
                  <a:gd name="connsiteX65" fmla="*/ 661035 w 912495"/>
                  <a:gd name="connsiteY65" fmla="*/ 156210 h 253386"/>
                  <a:gd name="connsiteX66" fmla="*/ 666750 w 912495"/>
                  <a:gd name="connsiteY66" fmla="*/ 152400 h 253386"/>
                  <a:gd name="connsiteX67" fmla="*/ 704850 w 912495"/>
                  <a:gd name="connsiteY67" fmla="*/ 152400 h 253386"/>
                  <a:gd name="connsiteX68" fmla="*/ 710565 w 912495"/>
                  <a:gd name="connsiteY68" fmla="*/ 156210 h 253386"/>
                  <a:gd name="connsiteX69" fmla="*/ 718185 w 912495"/>
                  <a:gd name="connsiteY69" fmla="*/ 167640 h 253386"/>
                  <a:gd name="connsiteX70" fmla="*/ 721995 w 912495"/>
                  <a:gd name="connsiteY70" fmla="*/ 173355 h 253386"/>
                  <a:gd name="connsiteX71" fmla="*/ 727710 w 912495"/>
                  <a:gd name="connsiteY71" fmla="*/ 175260 h 253386"/>
                  <a:gd name="connsiteX72" fmla="*/ 737235 w 912495"/>
                  <a:gd name="connsiteY72" fmla="*/ 186690 h 253386"/>
                  <a:gd name="connsiteX73" fmla="*/ 742950 w 912495"/>
                  <a:gd name="connsiteY73" fmla="*/ 190500 h 253386"/>
                  <a:gd name="connsiteX74" fmla="*/ 758190 w 912495"/>
                  <a:gd name="connsiteY74" fmla="*/ 207645 h 253386"/>
                  <a:gd name="connsiteX75" fmla="*/ 763905 w 912495"/>
                  <a:gd name="connsiteY75" fmla="*/ 211455 h 253386"/>
                  <a:gd name="connsiteX76" fmla="*/ 769620 w 912495"/>
                  <a:gd name="connsiteY76" fmla="*/ 213360 h 253386"/>
                  <a:gd name="connsiteX77" fmla="*/ 781050 w 912495"/>
                  <a:gd name="connsiteY77" fmla="*/ 220980 h 253386"/>
                  <a:gd name="connsiteX78" fmla="*/ 786765 w 912495"/>
                  <a:gd name="connsiteY78" fmla="*/ 226695 h 253386"/>
                  <a:gd name="connsiteX79" fmla="*/ 800100 w 912495"/>
                  <a:gd name="connsiteY79" fmla="*/ 232410 h 253386"/>
                  <a:gd name="connsiteX80" fmla="*/ 809625 w 912495"/>
                  <a:gd name="connsiteY80" fmla="*/ 238125 h 253386"/>
                  <a:gd name="connsiteX81" fmla="*/ 815340 w 912495"/>
                  <a:gd name="connsiteY81" fmla="*/ 240030 h 253386"/>
                  <a:gd name="connsiteX82" fmla="*/ 821055 w 912495"/>
                  <a:gd name="connsiteY82" fmla="*/ 243840 h 253386"/>
                  <a:gd name="connsiteX83" fmla="*/ 830580 w 912495"/>
                  <a:gd name="connsiteY83" fmla="*/ 245745 h 253386"/>
                  <a:gd name="connsiteX84" fmla="*/ 836295 w 912495"/>
                  <a:gd name="connsiteY84" fmla="*/ 251460 h 253386"/>
                  <a:gd name="connsiteX85" fmla="*/ 843915 w 912495"/>
                  <a:gd name="connsiteY85" fmla="*/ 253365 h 253386"/>
                  <a:gd name="connsiteX86" fmla="*/ 872490 w 912495"/>
                  <a:gd name="connsiteY86" fmla="*/ 247650 h 253386"/>
                  <a:gd name="connsiteX87" fmla="*/ 880110 w 912495"/>
                  <a:gd name="connsiteY87" fmla="*/ 243840 h 253386"/>
                  <a:gd name="connsiteX88" fmla="*/ 883920 w 912495"/>
                  <a:gd name="connsiteY88" fmla="*/ 238125 h 253386"/>
                  <a:gd name="connsiteX89" fmla="*/ 889635 w 912495"/>
                  <a:gd name="connsiteY89" fmla="*/ 232410 h 253386"/>
                  <a:gd name="connsiteX90" fmla="*/ 891540 w 912495"/>
                  <a:gd name="connsiteY90" fmla="*/ 224790 h 253386"/>
                  <a:gd name="connsiteX91" fmla="*/ 899160 w 912495"/>
                  <a:gd name="connsiteY91" fmla="*/ 207645 h 253386"/>
                  <a:gd name="connsiteX92" fmla="*/ 901065 w 912495"/>
                  <a:gd name="connsiteY92" fmla="*/ 200025 h 253386"/>
                  <a:gd name="connsiteX93" fmla="*/ 902970 w 912495"/>
                  <a:gd name="connsiteY93" fmla="*/ 186690 h 253386"/>
                  <a:gd name="connsiteX94" fmla="*/ 904875 w 912495"/>
                  <a:gd name="connsiteY94" fmla="*/ 171450 h 253386"/>
                  <a:gd name="connsiteX95" fmla="*/ 906780 w 912495"/>
                  <a:gd name="connsiteY95" fmla="*/ 165735 h 253386"/>
                  <a:gd name="connsiteX96" fmla="*/ 910590 w 912495"/>
                  <a:gd name="connsiteY96" fmla="*/ 150495 h 253386"/>
                  <a:gd name="connsiteX97" fmla="*/ 912495 w 912495"/>
                  <a:gd name="connsiteY97" fmla="*/ 137160 h 253386"/>
                  <a:gd name="connsiteX98" fmla="*/ 910590 w 912495"/>
                  <a:gd name="connsiteY98" fmla="*/ 118110 h 253386"/>
                  <a:gd name="connsiteX99" fmla="*/ 906780 w 912495"/>
                  <a:gd name="connsiteY99" fmla="*/ 104775 h 253386"/>
                  <a:gd name="connsiteX100" fmla="*/ 904875 w 912495"/>
                  <a:gd name="connsiteY100" fmla="*/ 95250 h 253386"/>
                  <a:gd name="connsiteX101" fmla="*/ 906780 w 912495"/>
                  <a:gd name="connsiteY101" fmla="*/ 80010 h 253386"/>
                  <a:gd name="connsiteX102" fmla="*/ 908685 w 912495"/>
                  <a:gd name="connsiteY102" fmla="*/ 68580 h 25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2495" h="253386">
                    <a:moveTo>
                      <a:pt x="0" y="76200"/>
                    </a:moveTo>
                    <a:cubicBezTo>
                      <a:pt x="8890" y="75565"/>
                      <a:pt x="17856" y="75617"/>
                      <a:pt x="26670" y="74295"/>
                    </a:cubicBezTo>
                    <a:cubicBezTo>
                      <a:pt x="30642" y="73699"/>
                      <a:pt x="38100" y="70485"/>
                      <a:pt x="38100" y="70485"/>
                    </a:cubicBezTo>
                    <a:cubicBezTo>
                      <a:pt x="39370" y="68580"/>
                      <a:pt x="40005" y="66040"/>
                      <a:pt x="41910" y="64770"/>
                    </a:cubicBezTo>
                    <a:cubicBezTo>
                      <a:pt x="44088" y="63318"/>
                      <a:pt x="47013" y="63584"/>
                      <a:pt x="49530" y="62865"/>
                    </a:cubicBezTo>
                    <a:cubicBezTo>
                      <a:pt x="51461" y="62313"/>
                      <a:pt x="53399" y="61751"/>
                      <a:pt x="55245" y="60960"/>
                    </a:cubicBezTo>
                    <a:cubicBezTo>
                      <a:pt x="65405" y="56606"/>
                      <a:pt x="59645" y="57798"/>
                      <a:pt x="68580" y="55245"/>
                    </a:cubicBezTo>
                    <a:cubicBezTo>
                      <a:pt x="77425" y="52718"/>
                      <a:pt x="77339" y="53306"/>
                      <a:pt x="87630" y="51435"/>
                    </a:cubicBezTo>
                    <a:cubicBezTo>
                      <a:pt x="90816" y="50856"/>
                      <a:pt x="93937" y="49888"/>
                      <a:pt x="97155" y="49530"/>
                    </a:cubicBezTo>
                    <a:cubicBezTo>
                      <a:pt x="105384" y="48616"/>
                      <a:pt x="113665" y="48260"/>
                      <a:pt x="121920" y="47625"/>
                    </a:cubicBezTo>
                    <a:cubicBezTo>
                      <a:pt x="135425" y="37496"/>
                      <a:pt x="124813" y="43402"/>
                      <a:pt x="148590" y="40005"/>
                    </a:cubicBezTo>
                    <a:cubicBezTo>
                      <a:pt x="151182" y="39635"/>
                      <a:pt x="153627" y="38530"/>
                      <a:pt x="156210" y="38100"/>
                    </a:cubicBezTo>
                    <a:cubicBezTo>
                      <a:pt x="161260" y="37258"/>
                      <a:pt x="166370" y="36830"/>
                      <a:pt x="171450" y="36195"/>
                    </a:cubicBezTo>
                    <a:cubicBezTo>
                      <a:pt x="173355" y="34925"/>
                      <a:pt x="175117" y="33409"/>
                      <a:pt x="177165" y="32385"/>
                    </a:cubicBezTo>
                    <a:cubicBezTo>
                      <a:pt x="181250" y="30343"/>
                      <a:pt x="188492" y="29444"/>
                      <a:pt x="192405" y="28575"/>
                    </a:cubicBezTo>
                    <a:cubicBezTo>
                      <a:pt x="208588" y="24979"/>
                      <a:pt x="190395" y="27874"/>
                      <a:pt x="215265" y="24765"/>
                    </a:cubicBezTo>
                    <a:cubicBezTo>
                      <a:pt x="232606" y="18985"/>
                      <a:pt x="205218" y="27851"/>
                      <a:pt x="230505" y="20955"/>
                    </a:cubicBezTo>
                    <a:lnTo>
                      <a:pt x="247650" y="15240"/>
                    </a:lnTo>
                    <a:cubicBezTo>
                      <a:pt x="249555" y="14605"/>
                      <a:pt x="251417" y="13822"/>
                      <a:pt x="253365" y="13335"/>
                    </a:cubicBezTo>
                    <a:cubicBezTo>
                      <a:pt x="255905" y="12700"/>
                      <a:pt x="258534" y="12349"/>
                      <a:pt x="260985" y="11430"/>
                    </a:cubicBezTo>
                    <a:cubicBezTo>
                      <a:pt x="263644" y="10433"/>
                      <a:pt x="265946" y="8617"/>
                      <a:pt x="268605" y="7620"/>
                    </a:cubicBezTo>
                    <a:cubicBezTo>
                      <a:pt x="271056" y="6701"/>
                      <a:pt x="273774" y="6634"/>
                      <a:pt x="276225" y="5715"/>
                    </a:cubicBezTo>
                    <a:cubicBezTo>
                      <a:pt x="278884" y="4718"/>
                      <a:pt x="281090" y="2594"/>
                      <a:pt x="283845" y="1905"/>
                    </a:cubicBezTo>
                    <a:cubicBezTo>
                      <a:pt x="288812" y="663"/>
                      <a:pt x="294005" y="635"/>
                      <a:pt x="299085" y="0"/>
                    </a:cubicBezTo>
                    <a:cubicBezTo>
                      <a:pt x="332105" y="635"/>
                      <a:pt x="365166" y="138"/>
                      <a:pt x="398145" y="1905"/>
                    </a:cubicBezTo>
                    <a:cubicBezTo>
                      <a:pt x="400981" y="2057"/>
                      <a:pt x="403034" y="4935"/>
                      <a:pt x="405765" y="5715"/>
                    </a:cubicBezTo>
                    <a:cubicBezTo>
                      <a:pt x="411992" y="7494"/>
                      <a:pt x="418672" y="7477"/>
                      <a:pt x="424815" y="9525"/>
                    </a:cubicBezTo>
                    <a:cubicBezTo>
                      <a:pt x="449525" y="17762"/>
                      <a:pt x="407054" y="3767"/>
                      <a:pt x="438150" y="13335"/>
                    </a:cubicBezTo>
                    <a:cubicBezTo>
                      <a:pt x="444997" y="15442"/>
                      <a:pt x="455006" y="19517"/>
                      <a:pt x="462915" y="20955"/>
                    </a:cubicBezTo>
                    <a:cubicBezTo>
                      <a:pt x="467499" y="21788"/>
                      <a:pt x="487551" y="24350"/>
                      <a:pt x="491490" y="24765"/>
                    </a:cubicBezTo>
                    <a:cubicBezTo>
                      <a:pt x="498465" y="25499"/>
                      <a:pt x="505479" y="25850"/>
                      <a:pt x="512445" y="26670"/>
                    </a:cubicBezTo>
                    <a:cubicBezTo>
                      <a:pt x="521023" y="27679"/>
                      <a:pt x="529066" y="29670"/>
                      <a:pt x="537210" y="32385"/>
                    </a:cubicBezTo>
                    <a:cubicBezTo>
                      <a:pt x="539115" y="34290"/>
                      <a:pt x="540586" y="36763"/>
                      <a:pt x="542925" y="38100"/>
                    </a:cubicBezTo>
                    <a:cubicBezTo>
                      <a:pt x="545198" y="39399"/>
                      <a:pt x="548534" y="38329"/>
                      <a:pt x="550545" y="40005"/>
                    </a:cubicBezTo>
                    <a:cubicBezTo>
                      <a:pt x="552727" y="41823"/>
                      <a:pt x="552537" y="45443"/>
                      <a:pt x="554355" y="47625"/>
                    </a:cubicBezTo>
                    <a:cubicBezTo>
                      <a:pt x="555821" y="49384"/>
                      <a:pt x="558451" y="49816"/>
                      <a:pt x="560070" y="51435"/>
                    </a:cubicBezTo>
                    <a:cubicBezTo>
                      <a:pt x="562433" y="53798"/>
                      <a:pt x="567432" y="61525"/>
                      <a:pt x="569595" y="64770"/>
                    </a:cubicBezTo>
                    <a:cubicBezTo>
                      <a:pt x="573324" y="87146"/>
                      <a:pt x="573394" y="82653"/>
                      <a:pt x="569595" y="118110"/>
                    </a:cubicBezTo>
                    <a:cubicBezTo>
                      <a:pt x="569167" y="122103"/>
                      <a:pt x="566759" y="125644"/>
                      <a:pt x="565785" y="129540"/>
                    </a:cubicBezTo>
                    <a:cubicBezTo>
                      <a:pt x="565150" y="132080"/>
                      <a:pt x="564799" y="134709"/>
                      <a:pt x="563880" y="137160"/>
                    </a:cubicBezTo>
                    <a:cubicBezTo>
                      <a:pt x="560740" y="145533"/>
                      <a:pt x="560280" y="143461"/>
                      <a:pt x="556260" y="150495"/>
                    </a:cubicBezTo>
                    <a:cubicBezTo>
                      <a:pt x="553357" y="155575"/>
                      <a:pt x="552072" y="158487"/>
                      <a:pt x="550545" y="163830"/>
                    </a:cubicBezTo>
                    <a:cubicBezTo>
                      <a:pt x="549826" y="166347"/>
                      <a:pt x="549359" y="168933"/>
                      <a:pt x="548640" y="171450"/>
                    </a:cubicBezTo>
                    <a:cubicBezTo>
                      <a:pt x="548088" y="173381"/>
                      <a:pt x="547222" y="175217"/>
                      <a:pt x="546735" y="177165"/>
                    </a:cubicBezTo>
                    <a:cubicBezTo>
                      <a:pt x="545950" y="180306"/>
                      <a:pt x="545615" y="183549"/>
                      <a:pt x="544830" y="186690"/>
                    </a:cubicBezTo>
                    <a:cubicBezTo>
                      <a:pt x="544343" y="188638"/>
                      <a:pt x="543477" y="190474"/>
                      <a:pt x="542925" y="192405"/>
                    </a:cubicBezTo>
                    <a:cubicBezTo>
                      <a:pt x="542206" y="194922"/>
                      <a:pt x="542051" y="197619"/>
                      <a:pt x="541020" y="200025"/>
                    </a:cubicBezTo>
                    <a:cubicBezTo>
                      <a:pt x="540118" y="202129"/>
                      <a:pt x="538234" y="203692"/>
                      <a:pt x="537210" y="205740"/>
                    </a:cubicBezTo>
                    <a:cubicBezTo>
                      <a:pt x="529323" y="221514"/>
                      <a:pt x="542414" y="200792"/>
                      <a:pt x="531495" y="217170"/>
                    </a:cubicBezTo>
                    <a:cubicBezTo>
                      <a:pt x="530860" y="219710"/>
                      <a:pt x="528762" y="222306"/>
                      <a:pt x="529590" y="224790"/>
                    </a:cubicBezTo>
                    <a:cubicBezTo>
                      <a:pt x="530314" y="226962"/>
                      <a:pt x="533047" y="228224"/>
                      <a:pt x="535305" y="228600"/>
                    </a:cubicBezTo>
                    <a:cubicBezTo>
                      <a:pt x="538460" y="229126"/>
                      <a:pt x="544745" y="224212"/>
                      <a:pt x="546735" y="222885"/>
                    </a:cubicBezTo>
                    <a:cubicBezTo>
                      <a:pt x="548005" y="220980"/>
                      <a:pt x="549521" y="219218"/>
                      <a:pt x="550545" y="217170"/>
                    </a:cubicBezTo>
                    <a:cubicBezTo>
                      <a:pt x="551443" y="215374"/>
                      <a:pt x="551196" y="213023"/>
                      <a:pt x="552450" y="211455"/>
                    </a:cubicBezTo>
                    <a:cubicBezTo>
                      <a:pt x="556090" y="206905"/>
                      <a:pt x="559279" y="208041"/>
                      <a:pt x="563880" y="205740"/>
                    </a:cubicBezTo>
                    <a:cubicBezTo>
                      <a:pt x="565928" y="204716"/>
                      <a:pt x="567690" y="203200"/>
                      <a:pt x="569595" y="201930"/>
                    </a:cubicBezTo>
                    <a:cubicBezTo>
                      <a:pt x="570230" y="200025"/>
                      <a:pt x="569665" y="197031"/>
                      <a:pt x="571500" y="196215"/>
                    </a:cubicBezTo>
                    <a:cubicBezTo>
                      <a:pt x="576178" y="194136"/>
                      <a:pt x="581919" y="196032"/>
                      <a:pt x="586740" y="194310"/>
                    </a:cubicBezTo>
                    <a:cubicBezTo>
                      <a:pt x="603128" y="188457"/>
                      <a:pt x="593334" y="188009"/>
                      <a:pt x="603885" y="180975"/>
                    </a:cubicBezTo>
                    <a:cubicBezTo>
                      <a:pt x="605556" y="179861"/>
                      <a:pt x="607695" y="179705"/>
                      <a:pt x="609600" y="179070"/>
                    </a:cubicBezTo>
                    <a:cubicBezTo>
                      <a:pt x="610870" y="177165"/>
                      <a:pt x="611505" y="174625"/>
                      <a:pt x="613410" y="173355"/>
                    </a:cubicBezTo>
                    <a:cubicBezTo>
                      <a:pt x="615588" y="171903"/>
                      <a:pt x="618513" y="172169"/>
                      <a:pt x="621030" y="171450"/>
                    </a:cubicBezTo>
                    <a:cubicBezTo>
                      <a:pt x="640161" y="165984"/>
                      <a:pt x="610544" y="173595"/>
                      <a:pt x="634365" y="167640"/>
                    </a:cubicBezTo>
                    <a:cubicBezTo>
                      <a:pt x="636270" y="166370"/>
                      <a:pt x="638321" y="165296"/>
                      <a:pt x="640080" y="163830"/>
                    </a:cubicBezTo>
                    <a:cubicBezTo>
                      <a:pt x="642150" y="162105"/>
                      <a:pt x="643263" y="159036"/>
                      <a:pt x="645795" y="158115"/>
                    </a:cubicBezTo>
                    <a:cubicBezTo>
                      <a:pt x="650606" y="156365"/>
                      <a:pt x="655955" y="156845"/>
                      <a:pt x="661035" y="156210"/>
                    </a:cubicBezTo>
                    <a:cubicBezTo>
                      <a:pt x="662940" y="154940"/>
                      <a:pt x="664557" y="153058"/>
                      <a:pt x="666750" y="152400"/>
                    </a:cubicBezTo>
                    <a:cubicBezTo>
                      <a:pt x="679305" y="148634"/>
                      <a:pt x="692160" y="151424"/>
                      <a:pt x="704850" y="152400"/>
                    </a:cubicBezTo>
                    <a:cubicBezTo>
                      <a:pt x="706755" y="153670"/>
                      <a:pt x="709057" y="154487"/>
                      <a:pt x="710565" y="156210"/>
                    </a:cubicBezTo>
                    <a:cubicBezTo>
                      <a:pt x="713580" y="159656"/>
                      <a:pt x="715645" y="163830"/>
                      <a:pt x="718185" y="167640"/>
                    </a:cubicBezTo>
                    <a:cubicBezTo>
                      <a:pt x="719455" y="169545"/>
                      <a:pt x="719823" y="172631"/>
                      <a:pt x="721995" y="173355"/>
                    </a:cubicBezTo>
                    <a:lnTo>
                      <a:pt x="727710" y="175260"/>
                    </a:lnTo>
                    <a:cubicBezTo>
                      <a:pt x="731456" y="180879"/>
                      <a:pt x="731735" y="182106"/>
                      <a:pt x="737235" y="186690"/>
                    </a:cubicBezTo>
                    <a:cubicBezTo>
                      <a:pt x="738994" y="188156"/>
                      <a:pt x="741045" y="189230"/>
                      <a:pt x="742950" y="190500"/>
                    </a:cubicBezTo>
                    <a:cubicBezTo>
                      <a:pt x="747531" y="197371"/>
                      <a:pt x="750361" y="202425"/>
                      <a:pt x="758190" y="207645"/>
                    </a:cubicBezTo>
                    <a:cubicBezTo>
                      <a:pt x="760095" y="208915"/>
                      <a:pt x="761857" y="210431"/>
                      <a:pt x="763905" y="211455"/>
                    </a:cubicBezTo>
                    <a:cubicBezTo>
                      <a:pt x="765701" y="212353"/>
                      <a:pt x="767715" y="212725"/>
                      <a:pt x="769620" y="213360"/>
                    </a:cubicBezTo>
                    <a:cubicBezTo>
                      <a:pt x="787851" y="231591"/>
                      <a:pt x="764508" y="209952"/>
                      <a:pt x="781050" y="220980"/>
                    </a:cubicBezTo>
                    <a:cubicBezTo>
                      <a:pt x="783292" y="222474"/>
                      <a:pt x="784695" y="224970"/>
                      <a:pt x="786765" y="226695"/>
                    </a:cubicBezTo>
                    <a:cubicBezTo>
                      <a:pt x="792403" y="231393"/>
                      <a:pt x="792838" y="230594"/>
                      <a:pt x="800100" y="232410"/>
                    </a:cubicBezTo>
                    <a:cubicBezTo>
                      <a:pt x="803275" y="234315"/>
                      <a:pt x="806313" y="236469"/>
                      <a:pt x="809625" y="238125"/>
                    </a:cubicBezTo>
                    <a:cubicBezTo>
                      <a:pt x="811421" y="239023"/>
                      <a:pt x="813544" y="239132"/>
                      <a:pt x="815340" y="240030"/>
                    </a:cubicBezTo>
                    <a:cubicBezTo>
                      <a:pt x="817388" y="241054"/>
                      <a:pt x="818911" y="243036"/>
                      <a:pt x="821055" y="243840"/>
                    </a:cubicBezTo>
                    <a:cubicBezTo>
                      <a:pt x="824087" y="244977"/>
                      <a:pt x="827405" y="245110"/>
                      <a:pt x="830580" y="245745"/>
                    </a:cubicBezTo>
                    <a:cubicBezTo>
                      <a:pt x="832485" y="247650"/>
                      <a:pt x="833956" y="250123"/>
                      <a:pt x="836295" y="251460"/>
                    </a:cubicBezTo>
                    <a:cubicBezTo>
                      <a:pt x="838568" y="252759"/>
                      <a:pt x="841302" y="253528"/>
                      <a:pt x="843915" y="253365"/>
                    </a:cubicBezTo>
                    <a:cubicBezTo>
                      <a:pt x="848632" y="253070"/>
                      <a:pt x="864677" y="250998"/>
                      <a:pt x="872490" y="247650"/>
                    </a:cubicBezTo>
                    <a:cubicBezTo>
                      <a:pt x="875100" y="246531"/>
                      <a:pt x="877570" y="245110"/>
                      <a:pt x="880110" y="243840"/>
                    </a:cubicBezTo>
                    <a:cubicBezTo>
                      <a:pt x="881380" y="241935"/>
                      <a:pt x="882454" y="239884"/>
                      <a:pt x="883920" y="238125"/>
                    </a:cubicBezTo>
                    <a:cubicBezTo>
                      <a:pt x="885645" y="236055"/>
                      <a:pt x="888298" y="234749"/>
                      <a:pt x="889635" y="232410"/>
                    </a:cubicBezTo>
                    <a:cubicBezTo>
                      <a:pt x="890934" y="230137"/>
                      <a:pt x="890788" y="227298"/>
                      <a:pt x="891540" y="224790"/>
                    </a:cubicBezTo>
                    <a:cubicBezTo>
                      <a:pt x="895250" y="212425"/>
                      <a:pt x="893592" y="215997"/>
                      <a:pt x="899160" y="207645"/>
                    </a:cubicBezTo>
                    <a:cubicBezTo>
                      <a:pt x="899795" y="205105"/>
                      <a:pt x="900597" y="202601"/>
                      <a:pt x="901065" y="200025"/>
                    </a:cubicBezTo>
                    <a:cubicBezTo>
                      <a:pt x="901868" y="195607"/>
                      <a:pt x="902377" y="191141"/>
                      <a:pt x="902970" y="186690"/>
                    </a:cubicBezTo>
                    <a:cubicBezTo>
                      <a:pt x="903647" y="181615"/>
                      <a:pt x="903959" y="176487"/>
                      <a:pt x="904875" y="171450"/>
                    </a:cubicBezTo>
                    <a:cubicBezTo>
                      <a:pt x="905234" y="169474"/>
                      <a:pt x="906293" y="167683"/>
                      <a:pt x="906780" y="165735"/>
                    </a:cubicBezTo>
                    <a:lnTo>
                      <a:pt x="910590" y="150495"/>
                    </a:lnTo>
                    <a:cubicBezTo>
                      <a:pt x="911225" y="146050"/>
                      <a:pt x="912495" y="141650"/>
                      <a:pt x="912495" y="137160"/>
                    </a:cubicBezTo>
                    <a:cubicBezTo>
                      <a:pt x="912495" y="130778"/>
                      <a:pt x="911493" y="124428"/>
                      <a:pt x="910590" y="118110"/>
                    </a:cubicBezTo>
                    <a:cubicBezTo>
                      <a:pt x="909402" y="109796"/>
                      <a:pt x="908589" y="112012"/>
                      <a:pt x="906780" y="104775"/>
                    </a:cubicBezTo>
                    <a:cubicBezTo>
                      <a:pt x="905995" y="101634"/>
                      <a:pt x="905510" y="98425"/>
                      <a:pt x="904875" y="95250"/>
                    </a:cubicBezTo>
                    <a:cubicBezTo>
                      <a:pt x="905510" y="90170"/>
                      <a:pt x="906056" y="85078"/>
                      <a:pt x="906780" y="80010"/>
                    </a:cubicBezTo>
                    <a:cubicBezTo>
                      <a:pt x="907326" y="76186"/>
                      <a:pt x="908685" y="68580"/>
                      <a:pt x="908685" y="68580"/>
                    </a:cubicBezTo>
                  </a:path>
                </a:pathLst>
              </a:cu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5" name="任意多边形 24"/>
              <p:cNvSpPr/>
              <p:nvPr/>
            </p:nvSpPr>
            <p:spPr>
              <a:xfrm>
                <a:off x="7023735" y="3888011"/>
                <a:ext cx="864870" cy="432529"/>
              </a:xfrm>
              <a:custGeom>
                <a:avLst/>
                <a:gdLst>
                  <a:gd name="connsiteX0" fmla="*/ 0 w 864870"/>
                  <a:gd name="connsiteY0" fmla="*/ 432529 h 432529"/>
                  <a:gd name="connsiteX1" fmla="*/ 11430 w 864870"/>
                  <a:gd name="connsiteY1" fmla="*/ 419194 h 432529"/>
                  <a:gd name="connsiteX2" fmla="*/ 28575 w 864870"/>
                  <a:gd name="connsiteY2" fmla="*/ 403954 h 432529"/>
                  <a:gd name="connsiteX3" fmla="*/ 53340 w 864870"/>
                  <a:gd name="connsiteY3" fmla="*/ 398239 h 432529"/>
                  <a:gd name="connsiteX4" fmla="*/ 60960 w 864870"/>
                  <a:gd name="connsiteY4" fmla="*/ 392524 h 432529"/>
                  <a:gd name="connsiteX5" fmla="*/ 70485 w 864870"/>
                  <a:gd name="connsiteY5" fmla="*/ 390619 h 432529"/>
                  <a:gd name="connsiteX6" fmla="*/ 81915 w 864870"/>
                  <a:gd name="connsiteY6" fmla="*/ 386809 h 432529"/>
                  <a:gd name="connsiteX7" fmla="*/ 87630 w 864870"/>
                  <a:gd name="connsiteY7" fmla="*/ 384904 h 432529"/>
                  <a:gd name="connsiteX8" fmla="*/ 93345 w 864870"/>
                  <a:gd name="connsiteY8" fmla="*/ 381094 h 432529"/>
                  <a:gd name="connsiteX9" fmla="*/ 104775 w 864870"/>
                  <a:gd name="connsiteY9" fmla="*/ 377284 h 432529"/>
                  <a:gd name="connsiteX10" fmla="*/ 110490 w 864870"/>
                  <a:gd name="connsiteY10" fmla="*/ 375379 h 432529"/>
                  <a:gd name="connsiteX11" fmla="*/ 131445 w 864870"/>
                  <a:gd name="connsiteY11" fmla="*/ 363949 h 432529"/>
                  <a:gd name="connsiteX12" fmla="*/ 142875 w 864870"/>
                  <a:gd name="connsiteY12" fmla="*/ 360139 h 432529"/>
                  <a:gd name="connsiteX13" fmla="*/ 148590 w 864870"/>
                  <a:gd name="connsiteY13" fmla="*/ 358234 h 432529"/>
                  <a:gd name="connsiteX14" fmla="*/ 154305 w 864870"/>
                  <a:gd name="connsiteY14" fmla="*/ 354424 h 432529"/>
                  <a:gd name="connsiteX15" fmla="*/ 169545 w 864870"/>
                  <a:gd name="connsiteY15" fmla="*/ 350614 h 432529"/>
                  <a:gd name="connsiteX16" fmla="*/ 180975 w 864870"/>
                  <a:gd name="connsiteY16" fmla="*/ 346804 h 432529"/>
                  <a:gd name="connsiteX17" fmla="*/ 186690 w 864870"/>
                  <a:gd name="connsiteY17" fmla="*/ 344899 h 432529"/>
                  <a:gd name="connsiteX18" fmla="*/ 205740 w 864870"/>
                  <a:gd name="connsiteY18" fmla="*/ 339184 h 432529"/>
                  <a:gd name="connsiteX19" fmla="*/ 215265 w 864870"/>
                  <a:gd name="connsiteY19" fmla="*/ 337279 h 432529"/>
                  <a:gd name="connsiteX20" fmla="*/ 220980 w 864870"/>
                  <a:gd name="connsiteY20" fmla="*/ 335374 h 432529"/>
                  <a:gd name="connsiteX21" fmla="*/ 230505 w 864870"/>
                  <a:gd name="connsiteY21" fmla="*/ 333469 h 432529"/>
                  <a:gd name="connsiteX22" fmla="*/ 238125 w 864870"/>
                  <a:gd name="connsiteY22" fmla="*/ 329659 h 432529"/>
                  <a:gd name="connsiteX23" fmla="*/ 249555 w 864870"/>
                  <a:gd name="connsiteY23" fmla="*/ 327754 h 432529"/>
                  <a:gd name="connsiteX24" fmla="*/ 255270 w 864870"/>
                  <a:gd name="connsiteY24" fmla="*/ 325849 h 432529"/>
                  <a:gd name="connsiteX25" fmla="*/ 272415 w 864870"/>
                  <a:gd name="connsiteY25" fmla="*/ 323944 h 432529"/>
                  <a:gd name="connsiteX26" fmla="*/ 287655 w 864870"/>
                  <a:gd name="connsiteY26" fmla="*/ 320134 h 432529"/>
                  <a:gd name="connsiteX27" fmla="*/ 304800 w 864870"/>
                  <a:gd name="connsiteY27" fmla="*/ 316324 h 432529"/>
                  <a:gd name="connsiteX28" fmla="*/ 323850 w 864870"/>
                  <a:gd name="connsiteY28" fmla="*/ 310609 h 432529"/>
                  <a:gd name="connsiteX29" fmla="*/ 335280 w 864870"/>
                  <a:gd name="connsiteY29" fmla="*/ 304894 h 432529"/>
                  <a:gd name="connsiteX30" fmla="*/ 348615 w 864870"/>
                  <a:gd name="connsiteY30" fmla="*/ 299179 h 432529"/>
                  <a:gd name="connsiteX31" fmla="*/ 354330 w 864870"/>
                  <a:gd name="connsiteY31" fmla="*/ 295369 h 432529"/>
                  <a:gd name="connsiteX32" fmla="*/ 363855 w 864870"/>
                  <a:gd name="connsiteY32" fmla="*/ 293464 h 432529"/>
                  <a:gd name="connsiteX33" fmla="*/ 371475 w 864870"/>
                  <a:gd name="connsiteY33" fmla="*/ 291559 h 432529"/>
                  <a:gd name="connsiteX34" fmla="*/ 382905 w 864870"/>
                  <a:gd name="connsiteY34" fmla="*/ 287749 h 432529"/>
                  <a:gd name="connsiteX35" fmla="*/ 388620 w 864870"/>
                  <a:gd name="connsiteY35" fmla="*/ 285844 h 432529"/>
                  <a:gd name="connsiteX36" fmla="*/ 398145 w 864870"/>
                  <a:gd name="connsiteY36" fmla="*/ 283939 h 432529"/>
                  <a:gd name="connsiteX37" fmla="*/ 417195 w 864870"/>
                  <a:gd name="connsiteY37" fmla="*/ 282034 h 432529"/>
                  <a:gd name="connsiteX38" fmla="*/ 436245 w 864870"/>
                  <a:gd name="connsiteY38" fmla="*/ 278224 h 432529"/>
                  <a:gd name="connsiteX39" fmla="*/ 443865 w 864870"/>
                  <a:gd name="connsiteY39" fmla="*/ 276319 h 432529"/>
                  <a:gd name="connsiteX40" fmla="*/ 457200 w 864870"/>
                  <a:gd name="connsiteY40" fmla="*/ 274414 h 432529"/>
                  <a:gd name="connsiteX41" fmla="*/ 474345 w 864870"/>
                  <a:gd name="connsiteY41" fmla="*/ 270604 h 432529"/>
                  <a:gd name="connsiteX42" fmla="*/ 491490 w 864870"/>
                  <a:gd name="connsiteY42" fmla="*/ 266794 h 432529"/>
                  <a:gd name="connsiteX43" fmla="*/ 508635 w 864870"/>
                  <a:gd name="connsiteY43" fmla="*/ 261079 h 432529"/>
                  <a:gd name="connsiteX44" fmla="*/ 514350 w 864870"/>
                  <a:gd name="connsiteY44" fmla="*/ 259174 h 432529"/>
                  <a:gd name="connsiteX45" fmla="*/ 546735 w 864870"/>
                  <a:gd name="connsiteY45" fmla="*/ 253459 h 432529"/>
                  <a:gd name="connsiteX46" fmla="*/ 563880 w 864870"/>
                  <a:gd name="connsiteY46" fmla="*/ 247744 h 432529"/>
                  <a:gd name="connsiteX47" fmla="*/ 569595 w 864870"/>
                  <a:gd name="connsiteY47" fmla="*/ 245839 h 432529"/>
                  <a:gd name="connsiteX48" fmla="*/ 582930 w 864870"/>
                  <a:gd name="connsiteY48" fmla="*/ 234409 h 432529"/>
                  <a:gd name="connsiteX49" fmla="*/ 588645 w 864870"/>
                  <a:gd name="connsiteY49" fmla="*/ 230599 h 432529"/>
                  <a:gd name="connsiteX50" fmla="*/ 600075 w 864870"/>
                  <a:gd name="connsiteY50" fmla="*/ 226789 h 432529"/>
                  <a:gd name="connsiteX51" fmla="*/ 605790 w 864870"/>
                  <a:gd name="connsiteY51" fmla="*/ 222979 h 432529"/>
                  <a:gd name="connsiteX52" fmla="*/ 611505 w 864870"/>
                  <a:gd name="connsiteY52" fmla="*/ 221074 h 432529"/>
                  <a:gd name="connsiteX53" fmla="*/ 619125 w 864870"/>
                  <a:gd name="connsiteY53" fmla="*/ 217264 h 432529"/>
                  <a:gd name="connsiteX54" fmla="*/ 624840 w 864870"/>
                  <a:gd name="connsiteY54" fmla="*/ 209644 h 432529"/>
                  <a:gd name="connsiteX55" fmla="*/ 636270 w 864870"/>
                  <a:gd name="connsiteY55" fmla="*/ 198214 h 432529"/>
                  <a:gd name="connsiteX56" fmla="*/ 645795 w 864870"/>
                  <a:gd name="connsiteY56" fmla="*/ 188689 h 432529"/>
                  <a:gd name="connsiteX57" fmla="*/ 649605 w 864870"/>
                  <a:gd name="connsiteY57" fmla="*/ 182974 h 432529"/>
                  <a:gd name="connsiteX58" fmla="*/ 655320 w 864870"/>
                  <a:gd name="connsiteY58" fmla="*/ 177259 h 432529"/>
                  <a:gd name="connsiteX59" fmla="*/ 657225 w 864870"/>
                  <a:gd name="connsiteY59" fmla="*/ 171544 h 432529"/>
                  <a:gd name="connsiteX60" fmla="*/ 661035 w 864870"/>
                  <a:gd name="connsiteY60" fmla="*/ 165829 h 432529"/>
                  <a:gd name="connsiteX61" fmla="*/ 666750 w 864870"/>
                  <a:gd name="connsiteY61" fmla="*/ 150589 h 432529"/>
                  <a:gd name="connsiteX62" fmla="*/ 672465 w 864870"/>
                  <a:gd name="connsiteY62" fmla="*/ 137254 h 432529"/>
                  <a:gd name="connsiteX63" fmla="*/ 674370 w 864870"/>
                  <a:gd name="connsiteY63" fmla="*/ 108679 h 432529"/>
                  <a:gd name="connsiteX64" fmla="*/ 676275 w 864870"/>
                  <a:gd name="connsiteY64" fmla="*/ 99154 h 432529"/>
                  <a:gd name="connsiteX65" fmla="*/ 672465 w 864870"/>
                  <a:gd name="connsiteY65" fmla="*/ 51529 h 432529"/>
                  <a:gd name="connsiteX66" fmla="*/ 670560 w 864870"/>
                  <a:gd name="connsiteY66" fmla="*/ 42004 h 432529"/>
                  <a:gd name="connsiteX67" fmla="*/ 668655 w 864870"/>
                  <a:gd name="connsiteY67" fmla="*/ 19144 h 432529"/>
                  <a:gd name="connsiteX68" fmla="*/ 664845 w 864870"/>
                  <a:gd name="connsiteY68" fmla="*/ 13429 h 432529"/>
                  <a:gd name="connsiteX69" fmla="*/ 659130 w 864870"/>
                  <a:gd name="connsiteY69" fmla="*/ 5809 h 432529"/>
                  <a:gd name="connsiteX70" fmla="*/ 733425 w 864870"/>
                  <a:gd name="connsiteY70" fmla="*/ 5809 h 432529"/>
                  <a:gd name="connsiteX71" fmla="*/ 744855 w 864870"/>
                  <a:gd name="connsiteY71" fmla="*/ 13429 h 432529"/>
                  <a:gd name="connsiteX72" fmla="*/ 748665 w 864870"/>
                  <a:gd name="connsiteY72" fmla="*/ 19144 h 432529"/>
                  <a:gd name="connsiteX73" fmla="*/ 754380 w 864870"/>
                  <a:gd name="connsiteY73" fmla="*/ 22954 h 432529"/>
                  <a:gd name="connsiteX74" fmla="*/ 756285 w 864870"/>
                  <a:gd name="connsiteY74" fmla="*/ 28669 h 432529"/>
                  <a:gd name="connsiteX75" fmla="*/ 773430 w 864870"/>
                  <a:gd name="connsiteY75" fmla="*/ 38194 h 432529"/>
                  <a:gd name="connsiteX76" fmla="*/ 777240 w 864870"/>
                  <a:gd name="connsiteY76" fmla="*/ 43909 h 432529"/>
                  <a:gd name="connsiteX77" fmla="*/ 782955 w 864870"/>
                  <a:gd name="connsiteY77" fmla="*/ 45814 h 432529"/>
                  <a:gd name="connsiteX78" fmla="*/ 788670 w 864870"/>
                  <a:gd name="connsiteY78" fmla="*/ 49624 h 432529"/>
                  <a:gd name="connsiteX79" fmla="*/ 796290 w 864870"/>
                  <a:gd name="connsiteY79" fmla="*/ 57244 h 432529"/>
                  <a:gd name="connsiteX80" fmla="*/ 802005 w 864870"/>
                  <a:gd name="connsiteY80" fmla="*/ 61054 h 432529"/>
                  <a:gd name="connsiteX81" fmla="*/ 813435 w 864870"/>
                  <a:gd name="connsiteY81" fmla="*/ 68674 h 432529"/>
                  <a:gd name="connsiteX82" fmla="*/ 817245 w 864870"/>
                  <a:gd name="connsiteY82" fmla="*/ 74389 h 432529"/>
                  <a:gd name="connsiteX83" fmla="*/ 822960 w 864870"/>
                  <a:gd name="connsiteY83" fmla="*/ 80104 h 432529"/>
                  <a:gd name="connsiteX84" fmla="*/ 830580 w 864870"/>
                  <a:gd name="connsiteY84" fmla="*/ 87724 h 432529"/>
                  <a:gd name="connsiteX85" fmla="*/ 832485 w 864870"/>
                  <a:gd name="connsiteY85" fmla="*/ 93439 h 432529"/>
                  <a:gd name="connsiteX86" fmla="*/ 838200 w 864870"/>
                  <a:gd name="connsiteY86" fmla="*/ 97249 h 432529"/>
                  <a:gd name="connsiteX87" fmla="*/ 842010 w 864870"/>
                  <a:gd name="connsiteY87" fmla="*/ 102964 h 432529"/>
                  <a:gd name="connsiteX88" fmla="*/ 843915 w 864870"/>
                  <a:gd name="connsiteY88" fmla="*/ 110584 h 432529"/>
                  <a:gd name="connsiteX89" fmla="*/ 853440 w 864870"/>
                  <a:gd name="connsiteY89" fmla="*/ 123919 h 432529"/>
                  <a:gd name="connsiteX90" fmla="*/ 862965 w 864870"/>
                  <a:gd name="connsiteY90" fmla="*/ 129634 h 432529"/>
                  <a:gd name="connsiteX91" fmla="*/ 864870 w 864870"/>
                  <a:gd name="connsiteY91" fmla="*/ 131539 h 43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64870" h="432529">
                    <a:moveTo>
                      <a:pt x="0" y="432529"/>
                    </a:moveTo>
                    <a:cubicBezTo>
                      <a:pt x="14139" y="404251"/>
                      <a:pt x="-1874" y="429541"/>
                      <a:pt x="11430" y="419194"/>
                    </a:cubicBezTo>
                    <a:cubicBezTo>
                      <a:pt x="13920" y="417258"/>
                      <a:pt x="22864" y="406031"/>
                      <a:pt x="28575" y="403954"/>
                    </a:cubicBezTo>
                    <a:cubicBezTo>
                      <a:pt x="34191" y="401912"/>
                      <a:pt x="46573" y="399592"/>
                      <a:pt x="53340" y="398239"/>
                    </a:cubicBezTo>
                    <a:cubicBezTo>
                      <a:pt x="55880" y="396334"/>
                      <a:pt x="58059" y="393813"/>
                      <a:pt x="60960" y="392524"/>
                    </a:cubicBezTo>
                    <a:cubicBezTo>
                      <a:pt x="63919" y="391209"/>
                      <a:pt x="67361" y="391471"/>
                      <a:pt x="70485" y="390619"/>
                    </a:cubicBezTo>
                    <a:cubicBezTo>
                      <a:pt x="74360" y="389562"/>
                      <a:pt x="78105" y="388079"/>
                      <a:pt x="81915" y="386809"/>
                    </a:cubicBezTo>
                    <a:cubicBezTo>
                      <a:pt x="83820" y="386174"/>
                      <a:pt x="85959" y="386018"/>
                      <a:pt x="87630" y="384904"/>
                    </a:cubicBezTo>
                    <a:cubicBezTo>
                      <a:pt x="89535" y="383634"/>
                      <a:pt x="91253" y="382024"/>
                      <a:pt x="93345" y="381094"/>
                    </a:cubicBezTo>
                    <a:cubicBezTo>
                      <a:pt x="97015" y="379463"/>
                      <a:pt x="100965" y="378554"/>
                      <a:pt x="104775" y="377284"/>
                    </a:cubicBezTo>
                    <a:cubicBezTo>
                      <a:pt x="106680" y="376649"/>
                      <a:pt x="108819" y="376493"/>
                      <a:pt x="110490" y="375379"/>
                    </a:cubicBezTo>
                    <a:cubicBezTo>
                      <a:pt x="117446" y="370741"/>
                      <a:pt x="122801" y="366830"/>
                      <a:pt x="131445" y="363949"/>
                    </a:cubicBezTo>
                    <a:lnTo>
                      <a:pt x="142875" y="360139"/>
                    </a:lnTo>
                    <a:cubicBezTo>
                      <a:pt x="144780" y="359504"/>
                      <a:pt x="146919" y="359348"/>
                      <a:pt x="148590" y="358234"/>
                    </a:cubicBezTo>
                    <a:cubicBezTo>
                      <a:pt x="150495" y="356964"/>
                      <a:pt x="152257" y="355448"/>
                      <a:pt x="154305" y="354424"/>
                    </a:cubicBezTo>
                    <a:cubicBezTo>
                      <a:pt x="158929" y="352112"/>
                      <a:pt x="164763" y="351918"/>
                      <a:pt x="169545" y="350614"/>
                    </a:cubicBezTo>
                    <a:cubicBezTo>
                      <a:pt x="173420" y="349557"/>
                      <a:pt x="177165" y="348074"/>
                      <a:pt x="180975" y="346804"/>
                    </a:cubicBezTo>
                    <a:cubicBezTo>
                      <a:pt x="182880" y="346169"/>
                      <a:pt x="184721" y="345293"/>
                      <a:pt x="186690" y="344899"/>
                    </a:cubicBezTo>
                    <a:cubicBezTo>
                      <a:pt x="211434" y="339950"/>
                      <a:pt x="180677" y="346703"/>
                      <a:pt x="205740" y="339184"/>
                    </a:cubicBezTo>
                    <a:cubicBezTo>
                      <a:pt x="208841" y="338254"/>
                      <a:pt x="212124" y="338064"/>
                      <a:pt x="215265" y="337279"/>
                    </a:cubicBezTo>
                    <a:cubicBezTo>
                      <a:pt x="217213" y="336792"/>
                      <a:pt x="219032" y="335861"/>
                      <a:pt x="220980" y="335374"/>
                    </a:cubicBezTo>
                    <a:cubicBezTo>
                      <a:pt x="224121" y="334589"/>
                      <a:pt x="227330" y="334104"/>
                      <a:pt x="230505" y="333469"/>
                    </a:cubicBezTo>
                    <a:cubicBezTo>
                      <a:pt x="233045" y="332199"/>
                      <a:pt x="235405" y="330475"/>
                      <a:pt x="238125" y="329659"/>
                    </a:cubicBezTo>
                    <a:cubicBezTo>
                      <a:pt x="241825" y="328549"/>
                      <a:pt x="245784" y="328592"/>
                      <a:pt x="249555" y="327754"/>
                    </a:cubicBezTo>
                    <a:cubicBezTo>
                      <a:pt x="251515" y="327318"/>
                      <a:pt x="253289" y="326179"/>
                      <a:pt x="255270" y="325849"/>
                    </a:cubicBezTo>
                    <a:cubicBezTo>
                      <a:pt x="260942" y="324904"/>
                      <a:pt x="266723" y="324757"/>
                      <a:pt x="272415" y="323944"/>
                    </a:cubicBezTo>
                    <a:cubicBezTo>
                      <a:pt x="288799" y="321603"/>
                      <a:pt x="275836" y="323089"/>
                      <a:pt x="287655" y="320134"/>
                    </a:cubicBezTo>
                    <a:cubicBezTo>
                      <a:pt x="293335" y="318714"/>
                      <a:pt x="299096" y="317640"/>
                      <a:pt x="304800" y="316324"/>
                    </a:cubicBezTo>
                    <a:cubicBezTo>
                      <a:pt x="308872" y="315384"/>
                      <a:pt x="321355" y="312272"/>
                      <a:pt x="323850" y="310609"/>
                    </a:cubicBezTo>
                    <a:cubicBezTo>
                      <a:pt x="340228" y="299690"/>
                      <a:pt x="319506" y="312781"/>
                      <a:pt x="335280" y="304894"/>
                    </a:cubicBezTo>
                    <a:cubicBezTo>
                      <a:pt x="348436" y="298316"/>
                      <a:pt x="332756" y="303144"/>
                      <a:pt x="348615" y="299179"/>
                    </a:cubicBezTo>
                    <a:cubicBezTo>
                      <a:pt x="350520" y="297909"/>
                      <a:pt x="352186" y="296173"/>
                      <a:pt x="354330" y="295369"/>
                    </a:cubicBezTo>
                    <a:cubicBezTo>
                      <a:pt x="357362" y="294232"/>
                      <a:pt x="360694" y="294166"/>
                      <a:pt x="363855" y="293464"/>
                    </a:cubicBezTo>
                    <a:cubicBezTo>
                      <a:pt x="366411" y="292896"/>
                      <a:pt x="368967" y="292311"/>
                      <a:pt x="371475" y="291559"/>
                    </a:cubicBezTo>
                    <a:cubicBezTo>
                      <a:pt x="375322" y="290405"/>
                      <a:pt x="379095" y="289019"/>
                      <a:pt x="382905" y="287749"/>
                    </a:cubicBezTo>
                    <a:cubicBezTo>
                      <a:pt x="384810" y="287114"/>
                      <a:pt x="386651" y="286238"/>
                      <a:pt x="388620" y="285844"/>
                    </a:cubicBezTo>
                    <a:cubicBezTo>
                      <a:pt x="391795" y="285209"/>
                      <a:pt x="394936" y="284367"/>
                      <a:pt x="398145" y="283939"/>
                    </a:cubicBezTo>
                    <a:cubicBezTo>
                      <a:pt x="404471" y="283096"/>
                      <a:pt x="410884" y="282981"/>
                      <a:pt x="417195" y="282034"/>
                    </a:cubicBezTo>
                    <a:cubicBezTo>
                      <a:pt x="423599" y="281073"/>
                      <a:pt x="429963" y="279795"/>
                      <a:pt x="436245" y="278224"/>
                    </a:cubicBezTo>
                    <a:cubicBezTo>
                      <a:pt x="438785" y="277589"/>
                      <a:pt x="441289" y="276787"/>
                      <a:pt x="443865" y="276319"/>
                    </a:cubicBezTo>
                    <a:cubicBezTo>
                      <a:pt x="448283" y="275516"/>
                      <a:pt x="452771" y="275152"/>
                      <a:pt x="457200" y="274414"/>
                    </a:cubicBezTo>
                    <a:cubicBezTo>
                      <a:pt x="468691" y="272499"/>
                      <a:pt x="464070" y="272887"/>
                      <a:pt x="474345" y="270604"/>
                    </a:cubicBezTo>
                    <a:cubicBezTo>
                      <a:pt x="480598" y="269214"/>
                      <a:pt x="485450" y="268652"/>
                      <a:pt x="491490" y="266794"/>
                    </a:cubicBezTo>
                    <a:cubicBezTo>
                      <a:pt x="497248" y="265022"/>
                      <a:pt x="502920" y="262984"/>
                      <a:pt x="508635" y="261079"/>
                    </a:cubicBezTo>
                    <a:cubicBezTo>
                      <a:pt x="510540" y="260444"/>
                      <a:pt x="512381" y="259568"/>
                      <a:pt x="514350" y="259174"/>
                    </a:cubicBezTo>
                    <a:cubicBezTo>
                      <a:pt x="537803" y="254483"/>
                      <a:pt x="526989" y="256280"/>
                      <a:pt x="546735" y="253459"/>
                    </a:cubicBezTo>
                    <a:lnTo>
                      <a:pt x="563880" y="247744"/>
                    </a:lnTo>
                    <a:lnTo>
                      <a:pt x="569595" y="245839"/>
                    </a:lnTo>
                    <a:cubicBezTo>
                      <a:pt x="576518" y="238916"/>
                      <a:pt x="574377" y="240519"/>
                      <a:pt x="582930" y="234409"/>
                    </a:cubicBezTo>
                    <a:cubicBezTo>
                      <a:pt x="584793" y="233078"/>
                      <a:pt x="586553" y="231529"/>
                      <a:pt x="588645" y="230599"/>
                    </a:cubicBezTo>
                    <a:cubicBezTo>
                      <a:pt x="592315" y="228968"/>
                      <a:pt x="596733" y="229017"/>
                      <a:pt x="600075" y="226789"/>
                    </a:cubicBezTo>
                    <a:cubicBezTo>
                      <a:pt x="601980" y="225519"/>
                      <a:pt x="603742" y="224003"/>
                      <a:pt x="605790" y="222979"/>
                    </a:cubicBezTo>
                    <a:cubicBezTo>
                      <a:pt x="607586" y="222081"/>
                      <a:pt x="609659" y="221865"/>
                      <a:pt x="611505" y="221074"/>
                    </a:cubicBezTo>
                    <a:cubicBezTo>
                      <a:pt x="614115" y="219955"/>
                      <a:pt x="616585" y="218534"/>
                      <a:pt x="619125" y="217264"/>
                    </a:cubicBezTo>
                    <a:cubicBezTo>
                      <a:pt x="621030" y="214724"/>
                      <a:pt x="622716" y="212004"/>
                      <a:pt x="624840" y="209644"/>
                    </a:cubicBezTo>
                    <a:cubicBezTo>
                      <a:pt x="628444" y="205639"/>
                      <a:pt x="633281" y="202697"/>
                      <a:pt x="636270" y="198214"/>
                    </a:cubicBezTo>
                    <a:cubicBezTo>
                      <a:pt x="641350" y="190594"/>
                      <a:pt x="638175" y="193769"/>
                      <a:pt x="645795" y="188689"/>
                    </a:cubicBezTo>
                    <a:cubicBezTo>
                      <a:pt x="647065" y="186784"/>
                      <a:pt x="648139" y="184733"/>
                      <a:pt x="649605" y="182974"/>
                    </a:cubicBezTo>
                    <a:cubicBezTo>
                      <a:pt x="651330" y="180904"/>
                      <a:pt x="653826" y="179501"/>
                      <a:pt x="655320" y="177259"/>
                    </a:cubicBezTo>
                    <a:cubicBezTo>
                      <a:pt x="656434" y="175588"/>
                      <a:pt x="656327" y="173340"/>
                      <a:pt x="657225" y="171544"/>
                    </a:cubicBezTo>
                    <a:cubicBezTo>
                      <a:pt x="658249" y="169496"/>
                      <a:pt x="659765" y="167734"/>
                      <a:pt x="661035" y="165829"/>
                    </a:cubicBezTo>
                    <a:cubicBezTo>
                      <a:pt x="665867" y="141671"/>
                      <a:pt x="659392" y="167758"/>
                      <a:pt x="666750" y="150589"/>
                    </a:cubicBezTo>
                    <a:cubicBezTo>
                      <a:pt x="674131" y="133367"/>
                      <a:pt x="662900" y="151602"/>
                      <a:pt x="672465" y="137254"/>
                    </a:cubicBezTo>
                    <a:cubicBezTo>
                      <a:pt x="673100" y="127729"/>
                      <a:pt x="673420" y="118178"/>
                      <a:pt x="674370" y="108679"/>
                    </a:cubicBezTo>
                    <a:cubicBezTo>
                      <a:pt x="674692" y="105457"/>
                      <a:pt x="676275" y="102392"/>
                      <a:pt x="676275" y="99154"/>
                    </a:cubicBezTo>
                    <a:cubicBezTo>
                      <a:pt x="676275" y="86280"/>
                      <a:pt x="674667" y="65842"/>
                      <a:pt x="672465" y="51529"/>
                    </a:cubicBezTo>
                    <a:cubicBezTo>
                      <a:pt x="671973" y="48329"/>
                      <a:pt x="671195" y="45179"/>
                      <a:pt x="670560" y="42004"/>
                    </a:cubicBezTo>
                    <a:cubicBezTo>
                      <a:pt x="669925" y="34384"/>
                      <a:pt x="670155" y="26642"/>
                      <a:pt x="668655" y="19144"/>
                    </a:cubicBezTo>
                    <a:cubicBezTo>
                      <a:pt x="668206" y="16899"/>
                      <a:pt x="666176" y="15292"/>
                      <a:pt x="664845" y="13429"/>
                    </a:cubicBezTo>
                    <a:cubicBezTo>
                      <a:pt x="663000" y="10845"/>
                      <a:pt x="661035" y="8349"/>
                      <a:pt x="659130" y="5809"/>
                    </a:cubicBezTo>
                    <a:cubicBezTo>
                      <a:pt x="685290" y="-2911"/>
                      <a:pt x="677079" y="-899"/>
                      <a:pt x="733425" y="5809"/>
                    </a:cubicBezTo>
                    <a:cubicBezTo>
                      <a:pt x="737972" y="6350"/>
                      <a:pt x="744855" y="13429"/>
                      <a:pt x="744855" y="13429"/>
                    </a:cubicBezTo>
                    <a:cubicBezTo>
                      <a:pt x="746125" y="15334"/>
                      <a:pt x="747046" y="17525"/>
                      <a:pt x="748665" y="19144"/>
                    </a:cubicBezTo>
                    <a:cubicBezTo>
                      <a:pt x="750284" y="20763"/>
                      <a:pt x="752950" y="21166"/>
                      <a:pt x="754380" y="22954"/>
                    </a:cubicBezTo>
                    <a:cubicBezTo>
                      <a:pt x="755634" y="24522"/>
                      <a:pt x="754865" y="27249"/>
                      <a:pt x="756285" y="28669"/>
                    </a:cubicBezTo>
                    <a:cubicBezTo>
                      <a:pt x="762835" y="35219"/>
                      <a:pt x="766243" y="35798"/>
                      <a:pt x="773430" y="38194"/>
                    </a:cubicBezTo>
                    <a:cubicBezTo>
                      <a:pt x="774700" y="40099"/>
                      <a:pt x="775452" y="42479"/>
                      <a:pt x="777240" y="43909"/>
                    </a:cubicBezTo>
                    <a:cubicBezTo>
                      <a:pt x="778808" y="45163"/>
                      <a:pt x="781159" y="44916"/>
                      <a:pt x="782955" y="45814"/>
                    </a:cubicBezTo>
                    <a:cubicBezTo>
                      <a:pt x="785003" y="46838"/>
                      <a:pt x="786932" y="48134"/>
                      <a:pt x="788670" y="49624"/>
                    </a:cubicBezTo>
                    <a:cubicBezTo>
                      <a:pt x="791397" y="51962"/>
                      <a:pt x="793563" y="54906"/>
                      <a:pt x="796290" y="57244"/>
                    </a:cubicBezTo>
                    <a:cubicBezTo>
                      <a:pt x="798028" y="58734"/>
                      <a:pt x="800246" y="59588"/>
                      <a:pt x="802005" y="61054"/>
                    </a:cubicBezTo>
                    <a:cubicBezTo>
                      <a:pt x="811518" y="68982"/>
                      <a:pt x="803391" y="65326"/>
                      <a:pt x="813435" y="68674"/>
                    </a:cubicBezTo>
                    <a:cubicBezTo>
                      <a:pt x="814705" y="70579"/>
                      <a:pt x="815779" y="72630"/>
                      <a:pt x="817245" y="74389"/>
                    </a:cubicBezTo>
                    <a:cubicBezTo>
                      <a:pt x="818970" y="76459"/>
                      <a:pt x="821466" y="77862"/>
                      <a:pt x="822960" y="80104"/>
                    </a:cubicBezTo>
                    <a:cubicBezTo>
                      <a:pt x="828766" y="88813"/>
                      <a:pt x="819694" y="84095"/>
                      <a:pt x="830580" y="87724"/>
                    </a:cubicBezTo>
                    <a:cubicBezTo>
                      <a:pt x="831215" y="89629"/>
                      <a:pt x="831231" y="91871"/>
                      <a:pt x="832485" y="93439"/>
                    </a:cubicBezTo>
                    <a:cubicBezTo>
                      <a:pt x="833915" y="95227"/>
                      <a:pt x="836581" y="95630"/>
                      <a:pt x="838200" y="97249"/>
                    </a:cubicBezTo>
                    <a:cubicBezTo>
                      <a:pt x="839819" y="98868"/>
                      <a:pt x="840740" y="101059"/>
                      <a:pt x="842010" y="102964"/>
                    </a:cubicBezTo>
                    <a:cubicBezTo>
                      <a:pt x="842645" y="105504"/>
                      <a:pt x="842884" y="108178"/>
                      <a:pt x="843915" y="110584"/>
                    </a:cubicBezTo>
                    <a:cubicBezTo>
                      <a:pt x="844696" y="112407"/>
                      <a:pt x="852994" y="123529"/>
                      <a:pt x="853440" y="123919"/>
                    </a:cubicBezTo>
                    <a:cubicBezTo>
                      <a:pt x="856227" y="126357"/>
                      <a:pt x="859884" y="127580"/>
                      <a:pt x="862965" y="129634"/>
                    </a:cubicBezTo>
                    <a:cubicBezTo>
                      <a:pt x="863712" y="130132"/>
                      <a:pt x="864235" y="130904"/>
                      <a:pt x="864870" y="131539"/>
                    </a:cubicBezTo>
                  </a:path>
                </a:pathLst>
              </a:cu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6" name="任意多边形 25"/>
              <p:cNvSpPr/>
              <p:nvPr/>
            </p:nvSpPr>
            <p:spPr>
              <a:xfrm>
                <a:off x="7880985" y="3950882"/>
                <a:ext cx="299085" cy="419188"/>
              </a:xfrm>
              <a:custGeom>
                <a:avLst/>
                <a:gdLst>
                  <a:gd name="connsiteX0" fmla="*/ 0 w 299085"/>
                  <a:gd name="connsiteY0" fmla="*/ 66763 h 419188"/>
                  <a:gd name="connsiteX1" fmla="*/ 22860 w 299085"/>
                  <a:gd name="connsiteY1" fmla="*/ 64858 h 419188"/>
                  <a:gd name="connsiteX2" fmla="*/ 30480 w 299085"/>
                  <a:gd name="connsiteY2" fmla="*/ 62953 h 419188"/>
                  <a:gd name="connsiteX3" fmla="*/ 40005 w 299085"/>
                  <a:gd name="connsiteY3" fmla="*/ 61048 h 419188"/>
                  <a:gd name="connsiteX4" fmla="*/ 53340 w 299085"/>
                  <a:gd name="connsiteY4" fmla="*/ 59143 h 419188"/>
                  <a:gd name="connsiteX5" fmla="*/ 60960 w 299085"/>
                  <a:gd name="connsiteY5" fmla="*/ 57238 h 419188"/>
                  <a:gd name="connsiteX6" fmla="*/ 72390 w 299085"/>
                  <a:gd name="connsiteY6" fmla="*/ 53428 h 419188"/>
                  <a:gd name="connsiteX7" fmla="*/ 93345 w 299085"/>
                  <a:gd name="connsiteY7" fmla="*/ 51523 h 419188"/>
                  <a:gd name="connsiteX8" fmla="*/ 100965 w 299085"/>
                  <a:gd name="connsiteY8" fmla="*/ 49618 h 419188"/>
                  <a:gd name="connsiteX9" fmla="*/ 133350 w 299085"/>
                  <a:gd name="connsiteY9" fmla="*/ 45808 h 419188"/>
                  <a:gd name="connsiteX10" fmla="*/ 152400 w 299085"/>
                  <a:gd name="connsiteY10" fmla="*/ 38188 h 419188"/>
                  <a:gd name="connsiteX11" fmla="*/ 171450 w 299085"/>
                  <a:gd name="connsiteY11" fmla="*/ 30568 h 419188"/>
                  <a:gd name="connsiteX12" fmla="*/ 180975 w 299085"/>
                  <a:gd name="connsiteY12" fmla="*/ 28663 h 419188"/>
                  <a:gd name="connsiteX13" fmla="*/ 188595 w 299085"/>
                  <a:gd name="connsiteY13" fmla="*/ 24853 h 419188"/>
                  <a:gd name="connsiteX14" fmla="*/ 203835 w 299085"/>
                  <a:gd name="connsiteY14" fmla="*/ 21043 h 419188"/>
                  <a:gd name="connsiteX15" fmla="*/ 222885 w 299085"/>
                  <a:gd name="connsiteY15" fmla="*/ 17233 h 419188"/>
                  <a:gd name="connsiteX16" fmla="*/ 234315 w 299085"/>
                  <a:gd name="connsiteY16" fmla="*/ 13423 h 419188"/>
                  <a:gd name="connsiteX17" fmla="*/ 255270 w 299085"/>
                  <a:gd name="connsiteY17" fmla="*/ 7708 h 419188"/>
                  <a:gd name="connsiteX18" fmla="*/ 276225 w 299085"/>
                  <a:gd name="connsiteY18" fmla="*/ 5803 h 419188"/>
                  <a:gd name="connsiteX19" fmla="*/ 297180 w 299085"/>
                  <a:gd name="connsiteY19" fmla="*/ 88 h 419188"/>
                  <a:gd name="connsiteX20" fmla="*/ 299085 w 299085"/>
                  <a:gd name="connsiteY20" fmla="*/ 5803 h 419188"/>
                  <a:gd name="connsiteX21" fmla="*/ 293370 w 299085"/>
                  <a:gd name="connsiteY21" fmla="*/ 9613 h 419188"/>
                  <a:gd name="connsiteX22" fmla="*/ 289560 w 299085"/>
                  <a:gd name="connsiteY22" fmla="*/ 15328 h 419188"/>
                  <a:gd name="connsiteX23" fmla="*/ 281940 w 299085"/>
                  <a:gd name="connsiteY23" fmla="*/ 17233 h 419188"/>
                  <a:gd name="connsiteX24" fmla="*/ 276225 w 299085"/>
                  <a:gd name="connsiteY24" fmla="*/ 21043 h 419188"/>
                  <a:gd name="connsiteX25" fmla="*/ 268605 w 299085"/>
                  <a:gd name="connsiteY25" fmla="*/ 24853 h 419188"/>
                  <a:gd name="connsiteX26" fmla="*/ 259080 w 299085"/>
                  <a:gd name="connsiteY26" fmla="*/ 41998 h 419188"/>
                  <a:gd name="connsiteX27" fmla="*/ 255270 w 299085"/>
                  <a:gd name="connsiteY27" fmla="*/ 47713 h 419188"/>
                  <a:gd name="connsiteX28" fmla="*/ 251460 w 299085"/>
                  <a:gd name="connsiteY28" fmla="*/ 59143 h 419188"/>
                  <a:gd name="connsiteX29" fmla="*/ 249555 w 299085"/>
                  <a:gd name="connsiteY29" fmla="*/ 64858 h 419188"/>
                  <a:gd name="connsiteX30" fmla="*/ 243840 w 299085"/>
                  <a:gd name="connsiteY30" fmla="*/ 70573 h 419188"/>
                  <a:gd name="connsiteX31" fmla="*/ 241935 w 299085"/>
                  <a:gd name="connsiteY31" fmla="*/ 78193 h 419188"/>
                  <a:gd name="connsiteX32" fmla="*/ 238125 w 299085"/>
                  <a:gd name="connsiteY32" fmla="*/ 91528 h 419188"/>
                  <a:gd name="connsiteX33" fmla="*/ 241935 w 299085"/>
                  <a:gd name="connsiteY33" fmla="*/ 118198 h 419188"/>
                  <a:gd name="connsiteX34" fmla="*/ 249555 w 299085"/>
                  <a:gd name="connsiteY34" fmla="*/ 129628 h 419188"/>
                  <a:gd name="connsiteX35" fmla="*/ 257175 w 299085"/>
                  <a:gd name="connsiteY35" fmla="*/ 141058 h 419188"/>
                  <a:gd name="connsiteX36" fmla="*/ 260985 w 299085"/>
                  <a:gd name="connsiteY36" fmla="*/ 146773 h 419188"/>
                  <a:gd name="connsiteX37" fmla="*/ 266700 w 299085"/>
                  <a:gd name="connsiteY37" fmla="*/ 160108 h 419188"/>
                  <a:gd name="connsiteX38" fmla="*/ 268605 w 299085"/>
                  <a:gd name="connsiteY38" fmla="*/ 167728 h 419188"/>
                  <a:gd name="connsiteX39" fmla="*/ 270510 w 299085"/>
                  <a:gd name="connsiteY39" fmla="*/ 173443 h 419188"/>
                  <a:gd name="connsiteX40" fmla="*/ 268605 w 299085"/>
                  <a:gd name="connsiteY40" fmla="*/ 207733 h 419188"/>
                  <a:gd name="connsiteX41" fmla="*/ 255270 w 299085"/>
                  <a:gd name="connsiteY41" fmla="*/ 221068 h 419188"/>
                  <a:gd name="connsiteX42" fmla="*/ 236220 w 299085"/>
                  <a:gd name="connsiteY42" fmla="*/ 226783 h 419188"/>
                  <a:gd name="connsiteX43" fmla="*/ 230505 w 299085"/>
                  <a:gd name="connsiteY43" fmla="*/ 230593 h 419188"/>
                  <a:gd name="connsiteX44" fmla="*/ 213360 w 299085"/>
                  <a:gd name="connsiteY44" fmla="*/ 234403 h 419188"/>
                  <a:gd name="connsiteX45" fmla="*/ 207645 w 299085"/>
                  <a:gd name="connsiteY45" fmla="*/ 238213 h 419188"/>
                  <a:gd name="connsiteX46" fmla="*/ 201930 w 299085"/>
                  <a:gd name="connsiteY46" fmla="*/ 240118 h 419188"/>
                  <a:gd name="connsiteX47" fmla="*/ 190500 w 299085"/>
                  <a:gd name="connsiteY47" fmla="*/ 247738 h 419188"/>
                  <a:gd name="connsiteX48" fmla="*/ 184785 w 299085"/>
                  <a:gd name="connsiteY48" fmla="*/ 249643 h 419188"/>
                  <a:gd name="connsiteX49" fmla="*/ 173355 w 299085"/>
                  <a:gd name="connsiteY49" fmla="*/ 257263 h 419188"/>
                  <a:gd name="connsiteX50" fmla="*/ 160020 w 299085"/>
                  <a:gd name="connsiteY50" fmla="*/ 264883 h 419188"/>
                  <a:gd name="connsiteX51" fmla="*/ 154305 w 299085"/>
                  <a:gd name="connsiteY51" fmla="*/ 270598 h 419188"/>
                  <a:gd name="connsiteX52" fmla="*/ 142875 w 299085"/>
                  <a:gd name="connsiteY52" fmla="*/ 278218 h 419188"/>
                  <a:gd name="connsiteX53" fmla="*/ 140970 w 299085"/>
                  <a:gd name="connsiteY53" fmla="*/ 283933 h 419188"/>
                  <a:gd name="connsiteX54" fmla="*/ 135255 w 299085"/>
                  <a:gd name="connsiteY54" fmla="*/ 285838 h 419188"/>
                  <a:gd name="connsiteX55" fmla="*/ 129540 w 299085"/>
                  <a:gd name="connsiteY55" fmla="*/ 289648 h 419188"/>
                  <a:gd name="connsiteX56" fmla="*/ 112395 w 299085"/>
                  <a:gd name="connsiteY56" fmla="*/ 297268 h 419188"/>
                  <a:gd name="connsiteX57" fmla="*/ 91440 w 299085"/>
                  <a:gd name="connsiteY57" fmla="*/ 310603 h 419188"/>
                  <a:gd name="connsiteX58" fmla="*/ 85725 w 299085"/>
                  <a:gd name="connsiteY58" fmla="*/ 314413 h 419188"/>
                  <a:gd name="connsiteX59" fmla="*/ 72390 w 299085"/>
                  <a:gd name="connsiteY59" fmla="*/ 327748 h 419188"/>
                  <a:gd name="connsiteX60" fmla="*/ 68580 w 299085"/>
                  <a:gd name="connsiteY60" fmla="*/ 333463 h 419188"/>
                  <a:gd name="connsiteX61" fmla="*/ 57150 w 299085"/>
                  <a:gd name="connsiteY61" fmla="*/ 344893 h 419188"/>
                  <a:gd name="connsiteX62" fmla="*/ 55245 w 299085"/>
                  <a:gd name="connsiteY62" fmla="*/ 350608 h 419188"/>
                  <a:gd name="connsiteX63" fmla="*/ 53340 w 299085"/>
                  <a:gd name="connsiteY63" fmla="*/ 362038 h 419188"/>
                  <a:gd name="connsiteX64" fmla="*/ 49530 w 299085"/>
                  <a:gd name="connsiteY64" fmla="*/ 367753 h 419188"/>
                  <a:gd name="connsiteX65" fmla="*/ 45720 w 299085"/>
                  <a:gd name="connsiteY65" fmla="*/ 379183 h 419188"/>
                  <a:gd name="connsiteX66" fmla="*/ 43815 w 299085"/>
                  <a:gd name="connsiteY66" fmla="*/ 384898 h 419188"/>
                  <a:gd name="connsiteX67" fmla="*/ 41910 w 299085"/>
                  <a:gd name="connsiteY67" fmla="*/ 390613 h 419188"/>
                  <a:gd name="connsiteX68" fmla="*/ 40005 w 299085"/>
                  <a:gd name="connsiteY68" fmla="*/ 403948 h 419188"/>
                  <a:gd name="connsiteX69" fmla="*/ 38100 w 299085"/>
                  <a:gd name="connsiteY69" fmla="*/ 409663 h 419188"/>
                  <a:gd name="connsiteX70" fmla="*/ 40005 w 299085"/>
                  <a:gd name="connsiteY70" fmla="*/ 419188 h 4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99085" h="419188">
                    <a:moveTo>
                      <a:pt x="0" y="66763"/>
                    </a:moveTo>
                    <a:cubicBezTo>
                      <a:pt x="7620" y="66128"/>
                      <a:pt x="15273" y="65806"/>
                      <a:pt x="22860" y="64858"/>
                    </a:cubicBezTo>
                    <a:cubicBezTo>
                      <a:pt x="25458" y="64533"/>
                      <a:pt x="27924" y="63521"/>
                      <a:pt x="30480" y="62953"/>
                    </a:cubicBezTo>
                    <a:cubicBezTo>
                      <a:pt x="33641" y="62251"/>
                      <a:pt x="36811" y="61580"/>
                      <a:pt x="40005" y="61048"/>
                    </a:cubicBezTo>
                    <a:cubicBezTo>
                      <a:pt x="44434" y="60310"/>
                      <a:pt x="48922" y="59946"/>
                      <a:pt x="53340" y="59143"/>
                    </a:cubicBezTo>
                    <a:cubicBezTo>
                      <a:pt x="55916" y="58675"/>
                      <a:pt x="58452" y="57990"/>
                      <a:pt x="60960" y="57238"/>
                    </a:cubicBezTo>
                    <a:cubicBezTo>
                      <a:pt x="64807" y="56084"/>
                      <a:pt x="68435" y="54126"/>
                      <a:pt x="72390" y="53428"/>
                    </a:cubicBezTo>
                    <a:cubicBezTo>
                      <a:pt x="79297" y="52209"/>
                      <a:pt x="86360" y="52158"/>
                      <a:pt x="93345" y="51523"/>
                    </a:cubicBezTo>
                    <a:cubicBezTo>
                      <a:pt x="95885" y="50888"/>
                      <a:pt x="98363" y="49907"/>
                      <a:pt x="100965" y="49618"/>
                    </a:cubicBezTo>
                    <a:cubicBezTo>
                      <a:pt x="134758" y="45863"/>
                      <a:pt x="118026" y="50916"/>
                      <a:pt x="133350" y="45808"/>
                    </a:cubicBezTo>
                    <a:cubicBezTo>
                      <a:pt x="143337" y="35821"/>
                      <a:pt x="134569" y="42303"/>
                      <a:pt x="152400" y="38188"/>
                    </a:cubicBezTo>
                    <a:cubicBezTo>
                      <a:pt x="178166" y="32242"/>
                      <a:pt x="152005" y="37050"/>
                      <a:pt x="171450" y="30568"/>
                    </a:cubicBezTo>
                    <a:cubicBezTo>
                      <a:pt x="174522" y="29544"/>
                      <a:pt x="177800" y="29298"/>
                      <a:pt x="180975" y="28663"/>
                    </a:cubicBezTo>
                    <a:cubicBezTo>
                      <a:pt x="183515" y="27393"/>
                      <a:pt x="185901" y="25751"/>
                      <a:pt x="188595" y="24853"/>
                    </a:cubicBezTo>
                    <a:cubicBezTo>
                      <a:pt x="193563" y="23197"/>
                      <a:pt x="198700" y="22070"/>
                      <a:pt x="203835" y="21043"/>
                    </a:cubicBezTo>
                    <a:cubicBezTo>
                      <a:pt x="210185" y="19773"/>
                      <a:pt x="216742" y="19281"/>
                      <a:pt x="222885" y="17233"/>
                    </a:cubicBezTo>
                    <a:lnTo>
                      <a:pt x="234315" y="13423"/>
                    </a:lnTo>
                    <a:cubicBezTo>
                      <a:pt x="240672" y="11304"/>
                      <a:pt x="249362" y="8245"/>
                      <a:pt x="255270" y="7708"/>
                    </a:cubicBezTo>
                    <a:lnTo>
                      <a:pt x="276225" y="5803"/>
                    </a:lnTo>
                    <a:cubicBezTo>
                      <a:pt x="277368" y="5422"/>
                      <a:pt x="294487" y="-810"/>
                      <a:pt x="297180" y="88"/>
                    </a:cubicBezTo>
                    <a:cubicBezTo>
                      <a:pt x="299085" y="723"/>
                      <a:pt x="298450" y="3898"/>
                      <a:pt x="299085" y="5803"/>
                    </a:cubicBezTo>
                    <a:cubicBezTo>
                      <a:pt x="297180" y="7073"/>
                      <a:pt x="294989" y="7994"/>
                      <a:pt x="293370" y="9613"/>
                    </a:cubicBezTo>
                    <a:cubicBezTo>
                      <a:pt x="291751" y="11232"/>
                      <a:pt x="291465" y="14058"/>
                      <a:pt x="289560" y="15328"/>
                    </a:cubicBezTo>
                    <a:cubicBezTo>
                      <a:pt x="287382" y="16780"/>
                      <a:pt x="284480" y="16598"/>
                      <a:pt x="281940" y="17233"/>
                    </a:cubicBezTo>
                    <a:cubicBezTo>
                      <a:pt x="280035" y="18503"/>
                      <a:pt x="278213" y="19907"/>
                      <a:pt x="276225" y="21043"/>
                    </a:cubicBezTo>
                    <a:cubicBezTo>
                      <a:pt x="273759" y="22452"/>
                      <a:pt x="270613" y="22845"/>
                      <a:pt x="268605" y="24853"/>
                    </a:cubicBezTo>
                    <a:cubicBezTo>
                      <a:pt x="256592" y="36866"/>
                      <a:pt x="263871" y="32416"/>
                      <a:pt x="259080" y="41998"/>
                    </a:cubicBezTo>
                    <a:cubicBezTo>
                      <a:pt x="258056" y="44046"/>
                      <a:pt x="256200" y="45621"/>
                      <a:pt x="255270" y="47713"/>
                    </a:cubicBezTo>
                    <a:cubicBezTo>
                      <a:pt x="253639" y="51383"/>
                      <a:pt x="252730" y="55333"/>
                      <a:pt x="251460" y="59143"/>
                    </a:cubicBezTo>
                    <a:cubicBezTo>
                      <a:pt x="250825" y="61048"/>
                      <a:pt x="250975" y="63438"/>
                      <a:pt x="249555" y="64858"/>
                    </a:cubicBezTo>
                    <a:lnTo>
                      <a:pt x="243840" y="70573"/>
                    </a:lnTo>
                    <a:cubicBezTo>
                      <a:pt x="243205" y="73113"/>
                      <a:pt x="242654" y="75676"/>
                      <a:pt x="241935" y="78193"/>
                    </a:cubicBezTo>
                    <a:cubicBezTo>
                      <a:pt x="236469" y="97324"/>
                      <a:pt x="244080" y="67707"/>
                      <a:pt x="238125" y="91528"/>
                    </a:cubicBezTo>
                    <a:cubicBezTo>
                      <a:pt x="238170" y="91932"/>
                      <a:pt x="240151" y="114273"/>
                      <a:pt x="241935" y="118198"/>
                    </a:cubicBezTo>
                    <a:cubicBezTo>
                      <a:pt x="243830" y="122367"/>
                      <a:pt x="247015" y="125818"/>
                      <a:pt x="249555" y="129628"/>
                    </a:cubicBezTo>
                    <a:lnTo>
                      <a:pt x="257175" y="141058"/>
                    </a:lnTo>
                    <a:lnTo>
                      <a:pt x="260985" y="146773"/>
                    </a:lnTo>
                    <a:cubicBezTo>
                      <a:pt x="266454" y="168650"/>
                      <a:pt x="258807" y="141690"/>
                      <a:pt x="266700" y="160108"/>
                    </a:cubicBezTo>
                    <a:cubicBezTo>
                      <a:pt x="267731" y="162514"/>
                      <a:pt x="267886" y="165211"/>
                      <a:pt x="268605" y="167728"/>
                    </a:cubicBezTo>
                    <a:cubicBezTo>
                      <a:pt x="269157" y="169659"/>
                      <a:pt x="269875" y="171538"/>
                      <a:pt x="270510" y="173443"/>
                    </a:cubicBezTo>
                    <a:cubicBezTo>
                      <a:pt x="269875" y="184873"/>
                      <a:pt x="269690" y="196337"/>
                      <a:pt x="268605" y="207733"/>
                    </a:cubicBezTo>
                    <a:cubicBezTo>
                      <a:pt x="267914" y="214990"/>
                      <a:pt x="262301" y="218724"/>
                      <a:pt x="255270" y="221068"/>
                    </a:cubicBezTo>
                    <a:cubicBezTo>
                      <a:pt x="241356" y="225706"/>
                      <a:pt x="247736" y="223904"/>
                      <a:pt x="236220" y="226783"/>
                    </a:cubicBezTo>
                    <a:cubicBezTo>
                      <a:pt x="234315" y="228053"/>
                      <a:pt x="232677" y="229869"/>
                      <a:pt x="230505" y="230593"/>
                    </a:cubicBezTo>
                    <a:cubicBezTo>
                      <a:pt x="221725" y="233520"/>
                      <a:pt x="220332" y="230917"/>
                      <a:pt x="213360" y="234403"/>
                    </a:cubicBezTo>
                    <a:cubicBezTo>
                      <a:pt x="211312" y="235427"/>
                      <a:pt x="209693" y="237189"/>
                      <a:pt x="207645" y="238213"/>
                    </a:cubicBezTo>
                    <a:cubicBezTo>
                      <a:pt x="205849" y="239111"/>
                      <a:pt x="203685" y="239143"/>
                      <a:pt x="201930" y="240118"/>
                    </a:cubicBezTo>
                    <a:cubicBezTo>
                      <a:pt x="197927" y="242342"/>
                      <a:pt x="194844" y="246290"/>
                      <a:pt x="190500" y="247738"/>
                    </a:cubicBezTo>
                    <a:cubicBezTo>
                      <a:pt x="188595" y="248373"/>
                      <a:pt x="186540" y="248668"/>
                      <a:pt x="184785" y="249643"/>
                    </a:cubicBezTo>
                    <a:cubicBezTo>
                      <a:pt x="180782" y="251867"/>
                      <a:pt x="177451" y="255215"/>
                      <a:pt x="173355" y="257263"/>
                    </a:cubicBezTo>
                    <a:cubicBezTo>
                      <a:pt x="168697" y="259592"/>
                      <a:pt x="164059" y="261517"/>
                      <a:pt x="160020" y="264883"/>
                    </a:cubicBezTo>
                    <a:cubicBezTo>
                      <a:pt x="157950" y="266608"/>
                      <a:pt x="156432" y="268944"/>
                      <a:pt x="154305" y="270598"/>
                    </a:cubicBezTo>
                    <a:cubicBezTo>
                      <a:pt x="150691" y="273409"/>
                      <a:pt x="142875" y="278218"/>
                      <a:pt x="142875" y="278218"/>
                    </a:cubicBezTo>
                    <a:cubicBezTo>
                      <a:pt x="142240" y="280123"/>
                      <a:pt x="142390" y="282513"/>
                      <a:pt x="140970" y="283933"/>
                    </a:cubicBezTo>
                    <a:cubicBezTo>
                      <a:pt x="139550" y="285353"/>
                      <a:pt x="137051" y="284940"/>
                      <a:pt x="135255" y="285838"/>
                    </a:cubicBezTo>
                    <a:cubicBezTo>
                      <a:pt x="133207" y="286862"/>
                      <a:pt x="131445" y="288378"/>
                      <a:pt x="129540" y="289648"/>
                    </a:cubicBezTo>
                    <a:cubicBezTo>
                      <a:pt x="121941" y="301047"/>
                      <a:pt x="130544" y="291218"/>
                      <a:pt x="112395" y="297268"/>
                    </a:cubicBezTo>
                    <a:cubicBezTo>
                      <a:pt x="93790" y="303470"/>
                      <a:pt x="101624" y="302116"/>
                      <a:pt x="91440" y="310603"/>
                    </a:cubicBezTo>
                    <a:cubicBezTo>
                      <a:pt x="89681" y="312069"/>
                      <a:pt x="87427" y="312881"/>
                      <a:pt x="85725" y="314413"/>
                    </a:cubicBezTo>
                    <a:cubicBezTo>
                      <a:pt x="81053" y="318618"/>
                      <a:pt x="75877" y="322518"/>
                      <a:pt x="72390" y="327748"/>
                    </a:cubicBezTo>
                    <a:cubicBezTo>
                      <a:pt x="71120" y="329653"/>
                      <a:pt x="70101" y="331752"/>
                      <a:pt x="68580" y="333463"/>
                    </a:cubicBezTo>
                    <a:cubicBezTo>
                      <a:pt x="65000" y="337490"/>
                      <a:pt x="57150" y="344893"/>
                      <a:pt x="57150" y="344893"/>
                    </a:cubicBezTo>
                    <a:cubicBezTo>
                      <a:pt x="56515" y="346798"/>
                      <a:pt x="55681" y="348648"/>
                      <a:pt x="55245" y="350608"/>
                    </a:cubicBezTo>
                    <a:cubicBezTo>
                      <a:pt x="54407" y="354379"/>
                      <a:pt x="54561" y="358374"/>
                      <a:pt x="53340" y="362038"/>
                    </a:cubicBezTo>
                    <a:cubicBezTo>
                      <a:pt x="52616" y="364210"/>
                      <a:pt x="50460" y="365661"/>
                      <a:pt x="49530" y="367753"/>
                    </a:cubicBezTo>
                    <a:cubicBezTo>
                      <a:pt x="47899" y="371423"/>
                      <a:pt x="46990" y="375373"/>
                      <a:pt x="45720" y="379183"/>
                    </a:cubicBezTo>
                    <a:lnTo>
                      <a:pt x="43815" y="384898"/>
                    </a:lnTo>
                    <a:lnTo>
                      <a:pt x="41910" y="390613"/>
                    </a:lnTo>
                    <a:cubicBezTo>
                      <a:pt x="41275" y="395058"/>
                      <a:pt x="40886" y="399545"/>
                      <a:pt x="40005" y="403948"/>
                    </a:cubicBezTo>
                    <a:cubicBezTo>
                      <a:pt x="39611" y="405917"/>
                      <a:pt x="38100" y="407655"/>
                      <a:pt x="38100" y="409663"/>
                    </a:cubicBezTo>
                    <a:cubicBezTo>
                      <a:pt x="38100" y="412901"/>
                      <a:pt x="40005" y="419188"/>
                      <a:pt x="40005" y="419188"/>
                    </a:cubicBezTo>
                  </a:path>
                </a:pathLst>
              </a:cu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grpSp>
      <p:sp>
        <p:nvSpPr>
          <p:cNvPr id="35" name="矩形 34"/>
          <p:cNvSpPr/>
          <p:nvPr/>
        </p:nvSpPr>
        <p:spPr>
          <a:xfrm>
            <a:off x="9527384" y="3142593"/>
            <a:ext cx="1120820"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Distortion</a:t>
            </a:r>
            <a:endParaRPr lang="zh-CN" altLang="en-US" dirty="0">
              <a:latin typeface="Calibri" panose="020F0502020204030204" pitchFamily="34" charset="0"/>
              <a:cs typeface="Calibri" panose="020F0502020204030204" pitchFamily="34" charset="0"/>
            </a:endParaRPr>
          </a:p>
        </p:txBody>
      </p:sp>
      <p:pic>
        <p:nvPicPr>
          <p:cNvPr id="4" name="图片 3">
            <a:extLst>
              <a:ext uri="{FF2B5EF4-FFF2-40B4-BE49-F238E27FC236}">
                <a16:creationId xmlns:a16="http://schemas.microsoft.com/office/drawing/2014/main" id="{212CB863-D4CA-40A1-9EA6-8F0E2999BF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283" t="13275" r="19794" b="15732"/>
          <a:stretch/>
        </p:blipFill>
        <p:spPr>
          <a:xfrm>
            <a:off x="1078371" y="3192370"/>
            <a:ext cx="2538787" cy="3032658"/>
          </a:xfrm>
          <a:prstGeom prst="rect">
            <a:avLst/>
          </a:prstGeom>
        </p:spPr>
      </p:pic>
      <p:pic>
        <p:nvPicPr>
          <p:cNvPr id="36" name="图片 35">
            <a:extLst>
              <a:ext uri="{FF2B5EF4-FFF2-40B4-BE49-F238E27FC236}">
                <a16:creationId xmlns:a16="http://schemas.microsoft.com/office/drawing/2014/main" id="{8CB9401C-1D96-4F82-B850-C93A21762639}"/>
              </a:ext>
            </a:extLst>
          </p:cNvPr>
          <p:cNvPicPr>
            <a:picLocks noChangeAspect="1"/>
          </p:cNvPicPr>
          <p:nvPr/>
        </p:nvPicPr>
        <p:blipFill rotWithShape="1">
          <a:blip r:embed="rId5">
            <a:extLst>
              <a:ext uri="{28A0092B-C50C-407E-A947-70E740481C1C}">
                <a14:useLocalDpi xmlns:a14="http://schemas.microsoft.com/office/drawing/2010/main" val="0"/>
              </a:ext>
            </a:extLst>
          </a:blip>
          <a:srcRect l="42921" t="55820" r="44020" b="18197"/>
          <a:stretch/>
        </p:blipFill>
        <p:spPr>
          <a:xfrm>
            <a:off x="3174389" y="3842311"/>
            <a:ext cx="1230568" cy="2056789"/>
          </a:xfrm>
          <a:prstGeom prst="rect">
            <a:avLst/>
          </a:prstGeom>
        </p:spPr>
      </p:pic>
      <p:sp>
        <p:nvSpPr>
          <p:cNvPr id="37" name="矩形 36">
            <a:extLst>
              <a:ext uri="{FF2B5EF4-FFF2-40B4-BE49-F238E27FC236}">
                <a16:creationId xmlns:a16="http://schemas.microsoft.com/office/drawing/2014/main" id="{5C8F8827-B810-4245-8279-13F458BBC874}"/>
              </a:ext>
            </a:extLst>
          </p:cNvPr>
          <p:cNvSpPr/>
          <p:nvPr/>
        </p:nvSpPr>
        <p:spPr>
          <a:xfrm>
            <a:off x="1721053" y="5017024"/>
            <a:ext cx="664074" cy="11099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38" name="矩形 37">
            <a:extLst>
              <a:ext uri="{FF2B5EF4-FFF2-40B4-BE49-F238E27FC236}">
                <a16:creationId xmlns:a16="http://schemas.microsoft.com/office/drawing/2014/main" id="{9046E416-5044-4269-A6A0-38D258072AA0}"/>
              </a:ext>
            </a:extLst>
          </p:cNvPr>
          <p:cNvSpPr/>
          <p:nvPr/>
        </p:nvSpPr>
        <p:spPr>
          <a:xfrm>
            <a:off x="3184842" y="3842311"/>
            <a:ext cx="1230568" cy="2056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cxnSp>
        <p:nvCxnSpPr>
          <p:cNvPr id="7" name="直接连接符 6">
            <a:extLst>
              <a:ext uri="{FF2B5EF4-FFF2-40B4-BE49-F238E27FC236}">
                <a16:creationId xmlns:a16="http://schemas.microsoft.com/office/drawing/2014/main" id="{F28693CA-C2B7-490D-B1CE-80D5983F4645}"/>
              </a:ext>
            </a:extLst>
          </p:cNvPr>
          <p:cNvCxnSpPr/>
          <p:nvPr/>
        </p:nvCxnSpPr>
        <p:spPr>
          <a:xfrm flipV="1">
            <a:off x="2385127" y="3842311"/>
            <a:ext cx="789262" cy="11747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7CFC5041-768E-42A9-ACBC-E00B05D722CE}"/>
              </a:ext>
            </a:extLst>
          </p:cNvPr>
          <p:cNvCxnSpPr>
            <a:cxnSpLocks/>
          </p:cNvCxnSpPr>
          <p:nvPr/>
        </p:nvCxnSpPr>
        <p:spPr>
          <a:xfrm flipV="1">
            <a:off x="2385127" y="5899099"/>
            <a:ext cx="789262" cy="2278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4C2C3BED-BE03-4972-BC36-6FD48CF512A3}"/>
              </a:ext>
            </a:extLst>
          </p:cNvPr>
          <p:cNvSpPr/>
          <p:nvPr/>
        </p:nvSpPr>
        <p:spPr>
          <a:xfrm>
            <a:off x="7553229" y="2880748"/>
            <a:ext cx="1686769" cy="14502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cxnSp>
        <p:nvCxnSpPr>
          <p:cNvPr id="41" name="直接箭头连接符 40">
            <a:extLst>
              <a:ext uri="{FF2B5EF4-FFF2-40B4-BE49-F238E27FC236}">
                <a16:creationId xmlns:a16="http://schemas.microsoft.com/office/drawing/2014/main" id="{7636876E-455A-46C7-BC7E-AB6341134186}"/>
              </a:ext>
            </a:extLst>
          </p:cNvPr>
          <p:cNvCxnSpPr/>
          <p:nvPr/>
        </p:nvCxnSpPr>
        <p:spPr>
          <a:xfrm flipH="1" flipV="1">
            <a:off x="8917784" y="3327259"/>
            <a:ext cx="609600" cy="190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2" name="直接连接符 41">
            <a:extLst>
              <a:ext uri="{FF2B5EF4-FFF2-40B4-BE49-F238E27FC236}">
                <a16:creationId xmlns:a16="http://schemas.microsoft.com/office/drawing/2014/main" id="{DAE1F6E2-E453-4AD4-BC57-2CC9D44A0E69}"/>
              </a:ext>
            </a:extLst>
          </p:cNvPr>
          <p:cNvCxnSpPr>
            <a:cxnSpLocks/>
          </p:cNvCxnSpPr>
          <p:nvPr/>
        </p:nvCxnSpPr>
        <p:spPr>
          <a:xfrm flipV="1">
            <a:off x="7293616" y="2897439"/>
            <a:ext cx="249921" cy="6292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AB89DC3E-9091-4B0D-B938-A4974F389282}"/>
              </a:ext>
            </a:extLst>
          </p:cNvPr>
          <p:cNvCxnSpPr>
            <a:cxnSpLocks/>
          </p:cNvCxnSpPr>
          <p:nvPr/>
        </p:nvCxnSpPr>
        <p:spPr>
          <a:xfrm>
            <a:off x="7295854" y="4106528"/>
            <a:ext cx="252015" cy="2245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1068C124-A80C-4E83-BFF1-797EF11DEA5C}"/>
              </a:ext>
            </a:extLst>
          </p:cNvPr>
          <p:cNvCxnSpPr>
            <a:cxnSpLocks/>
            <a:endCxn id="38" idx="2"/>
          </p:cNvCxnSpPr>
          <p:nvPr/>
        </p:nvCxnSpPr>
        <p:spPr>
          <a:xfrm>
            <a:off x="3367212" y="3852157"/>
            <a:ext cx="432914" cy="2046942"/>
          </a:xfrm>
          <a:prstGeom prst="line">
            <a:avLst/>
          </a:prstGeom>
          <a:ln w="38100">
            <a:solidFill>
              <a:srgbClr val="EE3502"/>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E5007951-3628-4CEB-8BBE-A4988593EEB7}"/>
              </a:ext>
            </a:extLst>
          </p:cNvPr>
          <p:cNvCxnSpPr>
            <a:cxnSpLocks/>
          </p:cNvCxnSpPr>
          <p:nvPr/>
        </p:nvCxnSpPr>
        <p:spPr>
          <a:xfrm>
            <a:off x="3703116" y="3887669"/>
            <a:ext cx="432914" cy="2046942"/>
          </a:xfrm>
          <a:prstGeom prst="line">
            <a:avLst/>
          </a:prstGeom>
          <a:ln w="38100">
            <a:solidFill>
              <a:srgbClr val="EE3502"/>
            </a:solidFill>
            <a:prstDash val="dash"/>
          </a:ln>
        </p:spPr>
        <p:style>
          <a:lnRef idx="1">
            <a:schemeClr val="accent1"/>
          </a:lnRef>
          <a:fillRef idx="0">
            <a:schemeClr val="accent1"/>
          </a:fillRef>
          <a:effectRef idx="0">
            <a:schemeClr val="accent1"/>
          </a:effectRef>
          <a:fontRef idx="minor">
            <a:schemeClr val="tx1"/>
          </a:fontRef>
        </p:style>
      </p:cxnSp>
      <p:sp>
        <p:nvSpPr>
          <p:cNvPr id="50" name="矩形 49">
            <a:extLst>
              <a:ext uri="{FF2B5EF4-FFF2-40B4-BE49-F238E27FC236}">
                <a16:creationId xmlns:a16="http://schemas.microsoft.com/office/drawing/2014/main" id="{14DC0F4E-3B62-422E-8A5A-552AD2DD62CF}"/>
              </a:ext>
            </a:extLst>
          </p:cNvPr>
          <p:cNvSpPr/>
          <p:nvPr/>
        </p:nvSpPr>
        <p:spPr>
          <a:xfrm>
            <a:off x="3133648" y="2916393"/>
            <a:ext cx="1120820" cy="369332"/>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Seams</a:t>
            </a:r>
            <a:endParaRPr lang="zh-CN" altLang="en-US" dirty="0">
              <a:latin typeface="Calibri" panose="020F0502020204030204" pitchFamily="34" charset="0"/>
              <a:cs typeface="Calibri" panose="020F0502020204030204" pitchFamily="34" charset="0"/>
            </a:endParaRPr>
          </a:p>
        </p:txBody>
      </p:sp>
      <p:cxnSp>
        <p:nvCxnSpPr>
          <p:cNvPr id="51" name="直接箭头连接符 50">
            <a:extLst>
              <a:ext uri="{FF2B5EF4-FFF2-40B4-BE49-F238E27FC236}">
                <a16:creationId xmlns:a16="http://schemas.microsoft.com/office/drawing/2014/main" id="{A981112C-C86F-4D2A-8E28-2C4D87DC382C}"/>
              </a:ext>
            </a:extLst>
          </p:cNvPr>
          <p:cNvCxnSpPr>
            <a:cxnSpLocks/>
          </p:cNvCxnSpPr>
          <p:nvPr/>
        </p:nvCxnSpPr>
        <p:spPr>
          <a:xfrm>
            <a:off x="3541316" y="3250915"/>
            <a:ext cx="0" cy="580018"/>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9" name="日期占位符 8">
            <a:extLst>
              <a:ext uri="{FF2B5EF4-FFF2-40B4-BE49-F238E27FC236}">
                <a16:creationId xmlns:a16="http://schemas.microsoft.com/office/drawing/2014/main" id="{6160171F-4847-4ADF-9FEB-D2F1B6E1A94F}"/>
              </a:ext>
            </a:extLst>
          </p:cNvPr>
          <p:cNvSpPr>
            <a:spLocks noGrp="1"/>
          </p:cNvSpPr>
          <p:nvPr>
            <p:ph type="dt" sz="half" idx="10"/>
          </p:nvPr>
        </p:nvSpPr>
        <p:spPr/>
        <p:txBody>
          <a:bodyPr/>
          <a:lstStyle/>
          <a:p>
            <a:fld id="{C9DCCBEA-2FC2-4FFC-8504-365E771893EF}"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11" name="页脚占位符 10">
            <a:extLst>
              <a:ext uri="{FF2B5EF4-FFF2-40B4-BE49-F238E27FC236}">
                <a16:creationId xmlns:a16="http://schemas.microsoft.com/office/drawing/2014/main" id="{235EEB20-C3BF-4E7C-814B-78F9917383C0}"/>
              </a:ext>
            </a:extLst>
          </p:cNvPr>
          <p:cNvSpPr>
            <a:spLocks noGrp="1"/>
          </p:cNvSpPr>
          <p:nvPr>
            <p:ph type="ftr" sz="quarter" idx="11"/>
          </p:nvPr>
        </p:nvSpPr>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2" name="灯片编号占位符 11">
            <a:extLst>
              <a:ext uri="{FF2B5EF4-FFF2-40B4-BE49-F238E27FC236}">
                <a16:creationId xmlns:a16="http://schemas.microsoft.com/office/drawing/2014/main" id="{385EBE1B-E1C6-439A-A08D-EC701DBAF38C}"/>
              </a:ext>
            </a:extLst>
          </p:cNvPr>
          <p:cNvSpPr>
            <a:spLocks noGrp="1"/>
          </p:cNvSpPr>
          <p:nvPr>
            <p:ph type="sldNum" sz="quarter" idx="12"/>
          </p:nvPr>
        </p:nvSpPr>
        <p:spPr/>
        <p:txBody>
          <a:bodyPr/>
          <a:lstStyle/>
          <a:p>
            <a:fld id="{F2E44583-E8A5-4A97-A0C0-912E98806262}" type="slidenum">
              <a:rPr lang="zh-CN" altLang="en-US" smtClean="0">
                <a:latin typeface="Calibri" panose="020F0502020204030204" pitchFamily="34" charset="0"/>
                <a:cs typeface="Calibri" panose="020F0502020204030204" pitchFamily="34" charset="0"/>
              </a:rPr>
              <a:t>35</a:t>
            </a:fld>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403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5" grpId="0"/>
      <p:bldP spid="37" grpId="0" animBg="1"/>
      <p:bldP spid="38" grpId="0" animBg="1"/>
      <p:bldP spid="40" grpId="0" animBg="1"/>
      <p:bldP spid="5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1093"/>
            <a:ext cx="12192000" cy="8140294"/>
          </a:xfrm>
          <a:prstGeom prst="rect">
            <a:avLst/>
          </a:prstGeom>
        </p:spPr>
      </p:pic>
      <p:sp>
        <p:nvSpPr>
          <p:cNvPr id="14" name="副标题 2">
            <a:extLst>
              <a:ext uri="{FF2B5EF4-FFF2-40B4-BE49-F238E27FC236}">
                <a16:creationId xmlns:a16="http://schemas.microsoft.com/office/drawing/2014/main" id="{52FD8F11-8584-4F6B-9B79-D4C33A898A6B}"/>
              </a:ext>
            </a:extLst>
          </p:cNvPr>
          <p:cNvSpPr txBox="1">
            <a:spLocks/>
          </p:cNvSpPr>
          <p:nvPr/>
        </p:nvSpPr>
        <p:spPr>
          <a:xfrm>
            <a:off x="7733030" y="2393056"/>
            <a:ext cx="3773170" cy="1885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4400" b="1" dirty="0">
                <a:solidFill>
                  <a:schemeClr val="bg1"/>
                </a:solidFill>
                <a:latin typeface="Calibri" panose="020F0502020204030204" pitchFamily="34" charset="0"/>
                <a:ea typeface="楷体" panose="02010609060101010101" pitchFamily="49" charset="-122"/>
                <a:cs typeface="Calibri" panose="020F0502020204030204" pitchFamily="34" charset="0"/>
              </a:rPr>
              <a:t>Thank you for your attention!</a:t>
            </a:r>
          </a:p>
        </p:txBody>
      </p:sp>
      <p:sp>
        <p:nvSpPr>
          <p:cNvPr id="2" name="矩形 1">
            <a:extLst>
              <a:ext uri="{FF2B5EF4-FFF2-40B4-BE49-F238E27FC236}">
                <a16:creationId xmlns:a16="http://schemas.microsoft.com/office/drawing/2014/main" id="{5B428C8D-21CE-4EAD-99E1-6E6BF6EBEACF}"/>
              </a:ext>
            </a:extLst>
          </p:cNvPr>
          <p:cNvSpPr/>
          <p:nvPr/>
        </p:nvSpPr>
        <p:spPr>
          <a:xfrm>
            <a:off x="215171" y="5007114"/>
            <a:ext cx="11203942" cy="1323439"/>
          </a:xfrm>
          <a:prstGeom prst="rect">
            <a:avLst/>
          </a:prstGeom>
        </p:spPr>
        <p:txBody>
          <a:bodyPr wrap="square">
            <a:spAutoFit/>
          </a:bodyPr>
          <a:lstStyle/>
          <a:p>
            <a:r>
              <a:rPr lang="en-US" altLang="zh-CN" sz="4000" b="1" dirty="0">
                <a:solidFill>
                  <a:schemeClr val="accent1">
                    <a:lumMod val="60000"/>
                    <a:lumOff val="40000"/>
                  </a:schemeClr>
                </a:solidFill>
                <a:latin typeface="Calibri" panose="020F0502020204030204" pitchFamily="34" charset="0"/>
                <a:cs typeface="Calibri" panose="020F0502020204030204" pitchFamily="34" charset="0"/>
              </a:rPr>
              <a:t>Models,</a:t>
            </a:r>
            <a:r>
              <a:rPr lang="zh-CN" altLang="en-US" sz="4000" b="1" dirty="0">
                <a:solidFill>
                  <a:schemeClr val="accent1">
                    <a:lumMod val="60000"/>
                    <a:lumOff val="40000"/>
                  </a:schemeClr>
                </a:solidFill>
                <a:latin typeface="Calibri" panose="020F0502020204030204" pitchFamily="34" charset="0"/>
                <a:cs typeface="Calibri" panose="020F0502020204030204" pitchFamily="34" charset="0"/>
              </a:rPr>
              <a:t> </a:t>
            </a:r>
            <a:r>
              <a:rPr lang="en-US" altLang="zh-CN" sz="4000" b="1" dirty="0">
                <a:solidFill>
                  <a:schemeClr val="accent1">
                    <a:lumMod val="60000"/>
                    <a:lumOff val="40000"/>
                  </a:schemeClr>
                </a:solidFill>
                <a:latin typeface="Calibri" panose="020F0502020204030204" pitchFamily="34" charset="0"/>
                <a:cs typeface="Calibri" panose="020F0502020204030204" pitchFamily="34" charset="0"/>
              </a:rPr>
              <a:t>database online:</a:t>
            </a:r>
          </a:p>
          <a:p>
            <a:r>
              <a:rPr lang="zh-CN" altLang="en-US" sz="4000" b="1" dirty="0">
                <a:solidFill>
                  <a:schemeClr val="accent1">
                    <a:lumMod val="60000"/>
                    <a:lumOff val="40000"/>
                  </a:schemeClr>
                </a:solidFill>
                <a:latin typeface="Calibri" panose="020F0502020204030204" pitchFamily="34" charset="0"/>
                <a:cs typeface="Calibri" panose="020F0502020204030204" pitchFamily="34" charset="0"/>
              </a:rPr>
              <a:t>http://irc.cs.sdu.edu.cn/Dihedral/index.html</a:t>
            </a:r>
          </a:p>
        </p:txBody>
      </p:sp>
    </p:spTree>
    <p:extLst>
      <p:ext uri="{BB962C8B-B14F-4D97-AF65-F5344CB8AC3E}">
        <p14:creationId xmlns:p14="http://schemas.microsoft.com/office/powerpoint/2010/main" val="885329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副标题 2">
            <a:extLst>
              <a:ext uri="{FF2B5EF4-FFF2-40B4-BE49-F238E27FC236}">
                <a16:creationId xmlns:a16="http://schemas.microsoft.com/office/drawing/2014/main" id="{E807AB44-D8C6-4CB8-AB0A-07DAE29E7F14}"/>
              </a:ext>
            </a:extLst>
          </p:cNvPr>
          <p:cNvSpPr txBox="1">
            <a:spLocks/>
          </p:cNvSpPr>
          <p:nvPr/>
        </p:nvSpPr>
        <p:spPr>
          <a:xfrm>
            <a:off x="329708" y="265012"/>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cs typeface="Calibri" panose="020F0502020204030204" pitchFamily="34" charset="0"/>
              </a:rPr>
              <a:t>Our goal</a:t>
            </a:r>
            <a:endParaRPr lang="en-US" altLang="zh-CN"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5" name="矩形 4"/>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nvGrpSpPr>
          <p:cNvPr id="11" name="组合 10">
            <a:extLst>
              <a:ext uri="{FF2B5EF4-FFF2-40B4-BE49-F238E27FC236}">
                <a16:creationId xmlns:a16="http://schemas.microsoft.com/office/drawing/2014/main" id="{BF54D3E5-3B44-466B-B52C-FDBC6FEC72B7}"/>
              </a:ext>
            </a:extLst>
          </p:cNvPr>
          <p:cNvGrpSpPr/>
          <p:nvPr/>
        </p:nvGrpSpPr>
        <p:grpSpPr>
          <a:xfrm>
            <a:off x="378783" y="2249856"/>
            <a:ext cx="2207700" cy="2378546"/>
            <a:chOff x="817623" y="2171736"/>
            <a:chExt cx="2207700" cy="2378546"/>
          </a:xfrm>
        </p:grpSpPr>
        <p:graphicFrame>
          <p:nvGraphicFramePr>
            <p:cNvPr id="15" name="对象 14">
              <a:extLst>
                <a:ext uri="{FF2B5EF4-FFF2-40B4-BE49-F238E27FC236}">
                  <a16:creationId xmlns:a16="http://schemas.microsoft.com/office/drawing/2014/main" id="{3C76A950-CEB8-4928-83BA-F1EF0446AA71}"/>
                </a:ext>
              </a:extLst>
            </p:cNvPr>
            <p:cNvGraphicFramePr>
              <a:graphicFrameLocks noChangeAspect="1"/>
            </p:cNvGraphicFramePr>
            <p:nvPr>
              <p:extLst>
                <p:ext uri="{D42A27DB-BD31-4B8C-83A1-F6EECF244321}">
                  <p14:modId xmlns:p14="http://schemas.microsoft.com/office/powerpoint/2010/main" val="2274616743"/>
                </p:ext>
              </p:extLst>
            </p:nvPr>
          </p:nvGraphicFramePr>
          <p:xfrm>
            <a:off x="817623" y="2171736"/>
            <a:ext cx="2207700" cy="2378546"/>
          </p:xfrm>
          <a:graphic>
            <a:graphicData uri="http://schemas.openxmlformats.org/presentationml/2006/ole">
              <mc:AlternateContent xmlns:mc="http://schemas.openxmlformats.org/markup-compatibility/2006">
                <mc:Choice xmlns:v="urn:schemas-microsoft-com:vml" Requires="v">
                  <p:oleObj spid="_x0000_s24757" name="Artwork" r:id="rId4" imgW="7348680" imgH="7340400" progId="Adobe.Illustrator.22">
                    <p:embed/>
                  </p:oleObj>
                </mc:Choice>
                <mc:Fallback>
                  <p:oleObj name="Artwork" r:id="rId4" imgW="7348680" imgH="7340400" progId="Adobe.Illustrator.22">
                    <p:embed/>
                    <p:pic>
                      <p:nvPicPr>
                        <p:cNvPr id="24" name="对象 23">
                          <a:extLst>
                            <a:ext uri="{FF2B5EF4-FFF2-40B4-BE49-F238E27FC236}">
                              <a16:creationId xmlns:a16="http://schemas.microsoft.com/office/drawing/2014/main" id="{07ADC7FB-55AE-4C9A-8A70-D360FCE10326}"/>
                            </a:ext>
                          </a:extLst>
                        </p:cNvPr>
                        <p:cNvPicPr/>
                        <p:nvPr/>
                      </p:nvPicPr>
                      <p:blipFill>
                        <a:blip r:embed="rId5"/>
                        <a:stretch>
                          <a:fillRect/>
                        </a:stretch>
                      </p:blipFill>
                      <p:spPr>
                        <a:xfrm>
                          <a:off x="817623" y="2171736"/>
                          <a:ext cx="2207700" cy="2378546"/>
                        </a:xfrm>
                        <a:prstGeom prst="rect">
                          <a:avLst/>
                        </a:prstGeom>
                      </p:spPr>
                    </p:pic>
                  </p:oleObj>
                </mc:Fallback>
              </mc:AlternateContent>
            </a:graphicData>
          </a:graphic>
        </p:graphicFrame>
        <p:sp>
          <p:nvSpPr>
            <p:cNvPr id="17" name="文本框 16">
              <a:extLst>
                <a:ext uri="{FF2B5EF4-FFF2-40B4-BE49-F238E27FC236}">
                  <a16:creationId xmlns:a16="http://schemas.microsoft.com/office/drawing/2014/main" id="{13AFBEA1-3282-4AB3-A4DE-55E4CBFB08EA}"/>
                </a:ext>
              </a:extLst>
            </p:cNvPr>
            <p:cNvSpPr txBox="1"/>
            <p:nvPr/>
          </p:nvSpPr>
          <p:spPr>
            <a:xfrm>
              <a:off x="1568494" y="3366376"/>
              <a:ext cx="441146" cy="400110"/>
            </a:xfrm>
            <a:prstGeom prst="rect">
              <a:avLst/>
            </a:prstGeom>
            <a:noFill/>
          </p:spPr>
          <p:txBody>
            <a:bodyPr wrap="none" rtlCol="0">
              <a:spAutoFit/>
            </a:bodyPr>
            <a:lstStyle/>
            <a:p>
              <a:r>
                <a:rPr lang="en-US" altLang="zh-CN" sz="2000" i="1" dirty="0">
                  <a:latin typeface="Calibri" panose="020F0502020204030204" pitchFamily="34" charset="0"/>
                  <a:cs typeface="Calibri" panose="020F0502020204030204" pitchFamily="34" charset="0"/>
                </a:rPr>
                <a:t>S1</a:t>
              </a:r>
              <a:endParaRPr lang="zh-CN" altLang="en-US" sz="2000" i="1" dirty="0">
                <a:latin typeface="Calibri" panose="020F0502020204030204" pitchFamily="34" charset="0"/>
                <a:cs typeface="Calibri" panose="020F0502020204030204" pitchFamily="34" charset="0"/>
              </a:endParaRPr>
            </a:p>
          </p:txBody>
        </p:sp>
      </p:grpSp>
      <p:grpSp>
        <p:nvGrpSpPr>
          <p:cNvPr id="31" name="组合 30">
            <a:extLst>
              <a:ext uri="{FF2B5EF4-FFF2-40B4-BE49-F238E27FC236}">
                <a16:creationId xmlns:a16="http://schemas.microsoft.com/office/drawing/2014/main" id="{0064A1CB-AC40-4931-9992-771DC58791C2}"/>
              </a:ext>
            </a:extLst>
          </p:cNvPr>
          <p:cNvGrpSpPr/>
          <p:nvPr/>
        </p:nvGrpSpPr>
        <p:grpSpPr>
          <a:xfrm>
            <a:off x="3682816" y="2623325"/>
            <a:ext cx="1645123" cy="1570004"/>
            <a:chOff x="5255981" y="2227042"/>
            <a:chExt cx="1645123" cy="1570004"/>
          </a:xfrm>
        </p:grpSpPr>
        <p:pic>
          <p:nvPicPr>
            <p:cNvPr id="33" name="图片 32">
              <a:extLst>
                <a:ext uri="{FF2B5EF4-FFF2-40B4-BE49-F238E27FC236}">
                  <a16:creationId xmlns:a16="http://schemas.microsoft.com/office/drawing/2014/main" id="{B01F0B33-C658-4559-B230-C7E7558788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5981" y="2227042"/>
              <a:ext cx="1645123" cy="1570004"/>
            </a:xfrm>
            <a:prstGeom prst="rect">
              <a:avLst/>
            </a:prstGeom>
          </p:spPr>
        </p:pic>
        <p:sp>
          <p:nvSpPr>
            <p:cNvPr id="34" name="文本框 33">
              <a:extLst>
                <a:ext uri="{FF2B5EF4-FFF2-40B4-BE49-F238E27FC236}">
                  <a16:creationId xmlns:a16="http://schemas.microsoft.com/office/drawing/2014/main" id="{E068E5CD-4EFD-4ACC-9E57-7A2C25281102}"/>
                </a:ext>
              </a:extLst>
            </p:cNvPr>
            <p:cNvSpPr txBox="1"/>
            <p:nvPr/>
          </p:nvSpPr>
          <p:spPr>
            <a:xfrm>
              <a:off x="5944334" y="3086820"/>
              <a:ext cx="455574" cy="400110"/>
            </a:xfrm>
            <a:prstGeom prst="rect">
              <a:avLst/>
            </a:prstGeom>
            <a:noFill/>
          </p:spPr>
          <p:txBody>
            <a:bodyPr wrap="none" rtlCol="0">
              <a:spAutoFit/>
            </a:bodyPr>
            <a:lstStyle/>
            <a:p>
              <a:r>
                <a:rPr lang="en-US" altLang="zh-CN" sz="2000" i="1" dirty="0">
                  <a:latin typeface="Calibri" panose="020F0502020204030204" pitchFamily="34" charset="0"/>
                  <a:cs typeface="Calibri" panose="020F0502020204030204" pitchFamily="34" charset="0"/>
                </a:rPr>
                <a:t>T1</a:t>
              </a:r>
              <a:endParaRPr lang="zh-CN" altLang="en-US" sz="2000" i="1" dirty="0">
                <a:latin typeface="Calibri" panose="020F0502020204030204" pitchFamily="34" charset="0"/>
                <a:cs typeface="Calibri" panose="020F0502020204030204" pitchFamily="34" charset="0"/>
              </a:endParaRPr>
            </a:p>
          </p:txBody>
        </p:sp>
      </p:grpSp>
      <p:grpSp>
        <p:nvGrpSpPr>
          <p:cNvPr id="35" name="组合 34">
            <a:extLst>
              <a:ext uri="{FF2B5EF4-FFF2-40B4-BE49-F238E27FC236}">
                <a16:creationId xmlns:a16="http://schemas.microsoft.com/office/drawing/2014/main" id="{5E96CF05-C0D1-452E-BCF3-AEE61B2614B0}"/>
              </a:ext>
            </a:extLst>
          </p:cNvPr>
          <p:cNvGrpSpPr/>
          <p:nvPr/>
        </p:nvGrpSpPr>
        <p:grpSpPr>
          <a:xfrm>
            <a:off x="3739551" y="4547252"/>
            <a:ext cx="1553070" cy="1896539"/>
            <a:chOff x="5312716" y="4150969"/>
            <a:chExt cx="1553070" cy="1896539"/>
          </a:xfrm>
        </p:grpSpPr>
        <p:pic>
          <p:nvPicPr>
            <p:cNvPr id="32" name="图片 31">
              <a:extLst>
                <a:ext uri="{FF2B5EF4-FFF2-40B4-BE49-F238E27FC236}">
                  <a16:creationId xmlns:a16="http://schemas.microsoft.com/office/drawing/2014/main" id="{114299DA-7610-4420-B51D-E550F9B7AD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12335" flipH="1">
              <a:off x="5312716" y="4150969"/>
              <a:ext cx="1553070" cy="1896539"/>
            </a:xfrm>
            <a:prstGeom prst="rect">
              <a:avLst/>
            </a:prstGeom>
          </p:spPr>
        </p:pic>
        <p:sp>
          <p:nvSpPr>
            <p:cNvPr id="36" name="文本框 35">
              <a:extLst>
                <a:ext uri="{FF2B5EF4-FFF2-40B4-BE49-F238E27FC236}">
                  <a16:creationId xmlns:a16="http://schemas.microsoft.com/office/drawing/2014/main" id="{DD191F66-5676-44B9-BEC2-C950A26AF999}"/>
                </a:ext>
              </a:extLst>
            </p:cNvPr>
            <p:cNvSpPr txBox="1"/>
            <p:nvPr/>
          </p:nvSpPr>
          <p:spPr>
            <a:xfrm>
              <a:off x="5858481" y="4541977"/>
              <a:ext cx="455574" cy="400110"/>
            </a:xfrm>
            <a:prstGeom prst="rect">
              <a:avLst/>
            </a:prstGeom>
            <a:noFill/>
          </p:spPr>
          <p:txBody>
            <a:bodyPr wrap="none" rtlCol="0">
              <a:spAutoFit/>
            </a:bodyPr>
            <a:lstStyle/>
            <a:p>
              <a:r>
                <a:rPr lang="en-US" altLang="zh-CN" sz="2000" i="1" dirty="0">
                  <a:latin typeface="Calibri" panose="020F0502020204030204" pitchFamily="34" charset="0"/>
                  <a:cs typeface="Calibri" panose="020F0502020204030204" pitchFamily="34" charset="0"/>
                </a:rPr>
                <a:t>T2</a:t>
              </a:r>
              <a:endParaRPr lang="zh-CN" altLang="en-US" sz="2000" i="1" dirty="0">
                <a:latin typeface="Calibri" panose="020F0502020204030204" pitchFamily="34" charset="0"/>
                <a:cs typeface="Calibri" panose="020F0502020204030204" pitchFamily="34" charset="0"/>
              </a:endParaRPr>
            </a:p>
          </p:txBody>
        </p:sp>
      </p:grpSp>
      <p:sp>
        <p:nvSpPr>
          <p:cNvPr id="40" name="箭头: 右 143">
            <a:extLst>
              <a:ext uri="{FF2B5EF4-FFF2-40B4-BE49-F238E27FC236}">
                <a16:creationId xmlns:a16="http://schemas.microsoft.com/office/drawing/2014/main" id="{062911E8-5D6C-44A3-8AE4-A42B35ADB3E6}"/>
              </a:ext>
            </a:extLst>
          </p:cNvPr>
          <p:cNvSpPr/>
          <p:nvPr/>
        </p:nvSpPr>
        <p:spPr>
          <a:xfrm>
            <a:off x="2222596" y="4373171"/>
            <a:ext cx="1450297" cy="369332"/>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sp>
        <p:nvSpPr>
          <p:cNvPr id="41" name="矩形 40">
            <a:extLst>
              <a:ext uri="{FF2B5EF4-FFF2-40B4-BE49-F238E27FC236}">
                <a16:creationId xmlns:a16="http://schemas.microsoft.com/office/drawing/2014/main" id="{F754221C-ADD9-4C3E-A5AB-A67FCA68218F}"/>
              </a:ext>
            </a:extLst>
          </p:cNvPr>
          <p:cNvSpPr/>
          <p:nvPr/>
        </p:nvSpPr>
        <p:spPr>
          <a:xfrm>
            <a:off x="2212645" y="3776303"/>
            <a:ext cx="1368755" cy="646331"/>
          </a:xfrm>
          <a:prstGeom prst="rect">
            <a:avLst/>
          </a:prstGeom>
        </p:spPr>
        <p:txBody>
          <a:bodyPr wrap="square">
            <a:spAutoFit/>
          </a:bodyPr>
          <a:lstStyle/>
          <a:p>
            <a:pPr>
              <a:lnSpc>
                <a:spcPct val="90000"/>
              </a:lnSpc>
            </a:pPr>
            <a:r>
              <a:rPr lang="en-US" altLang="zh-CN" sz="2000" b="1" dirty="0">
                <a:solidFill>
                  <a:srgbClr val="FF0000"/>
                </a:solidFill>
                <a:latin typeface="Calibri" panose="020F0502020204030204" pitchFamily="34" charset="0"/>
                <a:cs typeface="Calibri" panose="020F0502020204030204" pitchFamily="34" charset="0"/>
              </a:rPr>
              <a:t>As similar as possible</a:t>
            </a:r>
          </a:p>
        </p:txBody>
      </p:sp>
      <p:pic>
        <p:nvPicPr>
          <p:cNvPr id="42" name="图片 41">
            <a:extLst>
              <a:ext uri="{FF2B5EF4-FFF2-40B4-BE49-F238E27FC236}">
                <a16:creationId xmlns:a16="http://schemas.microsoft.com/office/drawing/2014/main" id="{96F9ABA3-6F54-4EFD-B2D7-C6532010853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391" r="22163" b="16129"/>
          <a:stretch/>
        </p:blipFill>
        <p:spPr>
          <a:xfrm>
            <a:off x="9053215" y="2485655"/>
            <a:ext cx="3078750" cy="3911117"/>
          </a:xfrm>
          <a:prstGeom prst="rect">
            <a:avLst/>
          </a:prstGeom>
        </p:spPr>
      </p:pic>
      <p:sp>
        <p:nvSpPr>
          <p:cNvPr id="43" name="箭头: 右 143">
            <a:extLst>
              <a:ext uri="{FF2B5EF4-FFF2-40B4-BE49-F238E27FC236}">
                <a16:creationId xmlns:a16="http://schemas.microsoft.com/office/drawing/2014/main" id="{9D642957-AA7E-4275-863D-8B14A79E5F28}"/>
              </a:ext>
            </a:extLst>
          </p:cNvPr>
          <p:cNvSpPr/>
          <p:nvPr/>
        </p:nvSpPr>
        <p:spPr>
          <a:xfrm>
            <a:off x="8667559" y="4373171"/>
            <a:ext cx="612299" cy="369332"/>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id="{FB5B7153-E204-4F99-9EF1-050E0C79D33B}"/>
                  </a:ext>
                </a:extLst>
              </p:cNvPr>
              <p:cNvSpPr/>
              <p:nvPr/>
            </p:nvSpPr>
            <p:spPr>
              <a:xfrm>
                <a:off x="414573" y="1052837"/>
                <a:ext cx="10649409" cy="830997"/>
              </a:xfrm>
              <a:prstGeom prst="rect">
                <a:avLst/>
              </a:prstGeom>
            </p:spPr>
            <p:txBody>
              <a:bodyPr wrap="square">
                <a:spAutoFit/>
              </a:bodyPr>
              <a:lstStyle/>
              <a:p>
                <a:pPr marL="342900" indent="-342900" algn="just">
                  <a:spcAft>
                    <a:spcPts val="1800"/>
                  </a:spcAft>
                  <a:buFont typeface="Wingdings" panose="05000000000000000000" pitchFamily="2" charset="2"/>
                  <a:buChar char="Ø"/>
                </a:pPr>
                <a:r>
                  <a:rPr lang="en-US" altLang="zh-CN" sz="2400" dirty="0">
                    <a:latin typeface="Calibri" panose="020F0502020204030204" pitchFamily="34" charset="0"/>
                    <a:cs typeface="Calibri" panose="020F0502020204030204" pitchFamily="34" charset="0"/>
                  </a:rPr>
                  <a:t>Given </a:t>
                </a:r>
                <a14:m>
                  <m:oMath xmlns:m="http://schemas.openxmlformats.org/officeDocument/2006/math">
                    <m:r>
                      <a:rPr lang="zh-CN" altLang="en-US" sz="2400" i="1" kern="100">
                        <a:solidFill>
                          <a:srgbClr val="FF0000"/>
                        </a:solidFill>
                        <a:latin typeface="Cambria Math" panose="02040503050406030204" pitchFamily="18" charset="0"/>
                        <a:ea typeface="Cambria Math" panose="02040503050406030204" pitchFamily="18" charset="0"/>
                      </a:rPr>
                      <m:t>𝑆</m:t>
                    </m:r>
                    <m:r>
                      <a:rPr lang="zh-CN" altLang="zh-CN" sz="2400" i="1" kern="100">
                        <a:solidFill>
                          <a:srgbClr val="FF0000"/>
                        </a:solidFill>
                        <a:latin typeface="Cambria Math" panose="02040503050406030204" pitchFamily="18" charset="0"/>
                        <a:ea typeface="Cambria Math" panose="02040503050406030204" pitchFamily="18" charset="0"/>
                      </a:rPr>
                      <m:t>1</m:t>
                    </m:r>
                  </m:oMath>
                </a14:m>
                <a:r>
                  <a:rPr lang="en-US" altLang="zh-CN" sz="2400" dirty="0">
                    <a:latin typeface="Calibri" panose="020F0502020204030204" pitchFamily="34" charset="0"/>
                    <a:cs typeface="Calibri" panose="020F0502020204030204" pitchFamily="34" charset="0"/>
                  </a:rPr>
                  <a:t>, </a:t>
                </a:r>
                <a14:m>
                  <m:oMath xmlns:m="http://schemas.openxmlformats.org/officeDocument/2006/math">
                    <m:r>
                      <a:rPr lang="zh-CN" altLang="en-US" sz="2400" i="1" kern="100">
                        <a:solidFill>
                          <a:srgbClr val="FF0000"/>
                        </a:solidFill>
                        <a:latin typeface="Cambria Math" panose="02040503050406030204" pitchFamily="18" charset="0"/>
                        <a:ea typeface="Cambria Math" panose="02040503050406030204" pitchFamily="18" charset="0"/>
                      </a:rPr>
                      <m:t>𝑆</m:t>
                    </m:r>
                    <m:r>
                      <a:rPr lang="zh-CN" altLang="zh-CN" sz="2400" i="1" kern="100">
                        <a:solidFill>
                          <a:srgbClr val="FF0000"/>
                        </a:solidFill>
                        <a:latin typeface="Cambria Math" panose="02040503050406030204" pitchFamily="18" charset="0"/>
                        <a:ea typeface="Cambria Math" panose="02040503050406030204" pitchFamily="18" charset="0"/>
                      </a:rPr>
                      <m:t>2</m:t>
                    </m:r>
                  </m:oMath>
                </a14:m>
                <a:r>
                  <a:rPr lang="en-US" altLang="zh-CN" sz="2400" kern="100" dirty="0">
                    <a:latin typeface="Calibri" panose="020F0502020204030204" pitchFamily="34" charset="0"/>
                    <a:ea typeface="微软雅黑" panose="020B0503020204020204" pitchFamily="34" charset="-122"/>
                    <a:cs typeface="Calibri" panose="020F0502020204030204" pitchFamily="34" charset="0"/>
                  </a:rPr>
                  <a:t>,</a:t>
                </a:r>
                <a:r>
                  <a:rPr lang="en-US" altLang="zh-CN" sz="2400" dirty="0">
                    <a:latin typeface="Calibri" panose="020F0502020204030204" pitchFamily="34" charset="0"/>
                    <a:cs typeface="Calibri" panose="020F0502020204030204" pitchFamily="34" charset="0"/>
                  </a:rPr>
                  <a:t> compute two target closed patterns </a:t>
                </a:r>
                <a14:m>
                  <m:oMath xmlns:m="http://schemas.openxmlformats.org/officeDocument/2006/math">
                    <m:r>
                      <a:rPr lang="en-US" altLang="zh-CN" sz="2400" i="1" kern="100">
                        <a:solidFill>
                          <a:srgbClr val="FF0000"/>
                        </a:solidFill>
                        <a:latin typeface="Cambria Math" panose="02040503050406030204" pitchFamily="18" charset="0"/>
                        <a:ea typeface="Cambria Math" panose="02040503050406030204" pitchFamily="18" charset="0"/>
                      </a:rPr>
                      <m:t>𝑇</m:t>
                    </m:r>
                    <m:r>
                      <a:rPr lang="en-US" altLang="zh-CN" sz="2400" i="1" kern="100">
                        <a:solidFill>
                          <a:srgbClr val="FF0000"/>
                        </a:solidFill>
                        <a:latin typeface="Cambria Math" panose="02040503050406030204" pitchFamily="18" charset="0"/>
                        <a:ea typeface="Cambria Math" panose="02040503050406030204" pitchFamily="18" charset="0"/>
                      </a:rPr>
                      <m:t>1</m:t>
                    </m:r>
                  </m:oMath>
                </a14:m>
                <a:r>
                  <a:rPr lang="en-US" altLang="zh-CN" sz="2400" kern="100" dirty="0">
                    <a:latin typeface="Calibri" panose="020F0502020204030204" pitchFamily="34" charset="0"/>
                    <a:ea typeface="微软雅黑" panose="020B0503020204020204" pitchFamily="34" charset="-122"/>
                    <a:cs typeface="Calibri" panose="020F0502020204030204" pitchFamily="34" charset="0"/>
                  </a:rPr>
                  <a:t>, </a:t>
                </a:r>
                <a14:m>
                  <m:oMath xmlns:m="http://schemas.openxmlformats.org/officeDocument/2006/math">
                    <m:r>
                      <a:rPr lang="en-US" altLang="zh-CN" sz="2400" i="1" kern="100">
                        <a:solidFill>
                          <a:srgbClr val="FF0000"/>
                        </a:solidFill>
                        <a:latin typeface="Cambria Math" panose="02040503050406030204" pitchFamily="18" charset="0"/>
                        <a:ea typeface="Cambria Math" panose="02040503050406030204" pitchFamily="18" charset="0"/>
                      </a:rPr>
                      <m:t>𝑇</m:t>
                    </m:r>
                    <m:r>
                      <a:rPr lang="zh-CN" altLang="zh-CN" sz="2400" i="1" kern="100">
                        <a:solidFill>
                          <a:srgbClr val="FF0000"/>
                        </a:solidFill>
                        <a:latin typeface="Cambria Math" panose="02040503050406030204" pitchFamily="18" charset="0"/>
                        <a:ea typeface="Cambria Math" panose="02040503050406030204" pitchFamily="18" charset="0"/>
                      </a:rPr>
                      <m:t>2</m:t>
                    </m:r>
                  </m:oMath>
                </a14:m>
                <a:r>
                  <a:rPr lang="en-US" altLang="zh-CN" sz="2400" kern="100" dirty="0">
                    <a:latin typeface="Calibri" panose="020F0502020204030204" pitchFamily="34" charset="0"/>
                    <a:ea typeface="微软雅黑" panose="020B0503020204020204" pitchFamily="34" charset="-122"/>
                    <a:cs typeface="Calibri" panose="020F0502020204030204" pitchFamily="34" charset="0"/>
                  </a:rPr>
                  <a:t>, the corresponding tessellation and fabricable model.</a:t>
                </a:r>
              </a:p>
            </p:txBody>
          </p:sp>
        </mc:Choice>
        <mc:Fallback xmlns="">
          <p:sp>
            <p:nvSpPr>
              <p:cNvPr id="44" name="矩形 43">
                <a:extLst>
                  <a:ext uri="{FF2B5EF4-FFF2-40B4-BE49-F238E27FC236}">
                    <a16:creationId xmlns:a16="http://schemas.microsoft.com/office/drawing/2014/main" id="{FB5B7153-E204-4F99-9EF1-050E0C79D33B}"/>
                  </a:ext>
                </a:extLst>
              </p:cNvPr>
              <p:cNvSpPr>
                <a:spLocks noRot="1" noChangeAspect="1" noMove="1" noResize="1" noEditPoints="1" noAdjustHandles="1" noChangeArrowheads="1" noChangeShapeType="1" noTextEdit="1"/>
              </p:cNvSpPr>
              <p:nvPr/>
            </p:nvSpPr>
            <p:spPr>
              <a:xfrm>
                <a:off x="414573" y="1052837"/>
                <a:ext cx="10649409" cy="830997"/>
              </a:xfrm>
              <a:prstGeom prst="rect">
                <a:avLst/>
              </a:prstGeom>
              <a:blipFill>
                <a:blip r:embed="rId9"/>
                <a:stretch>
                  <a:fillRect l="-744" t="-5882" r="-916" b="-16176"/>
                </a:stretch>
              </a:blipFill>
            </p:spPr>
            <p:txBody>
              <a:bodyPr/>
              <a:lstStyle/>
              <a:p>
                <a:r>
                  <a:rPr lang="zh-CN" altLang="en-US">
                    <a:noFill/>
                  </a:rPr>
                  <a:t> </a:t>
                </a:r>
              </a:p>
            </p:txBody>
          </p:sp>
        </mc:Fallback>
      </mc:AlternateContent>
      <p:sp>
        <p:nvSpPr>
          <p:cNvPr id="45" name="矩形 44">
            <a:extLst>
              <a:ext uri="{FF2B5EF4-FFF2-40B4-BE49-F238E27FC236}">
                <a16:creationId xmlns:a16="http://schemas.microsoft.com/office/drawing/2014/main" id="{492D9D8F-AA22-4AF2-A5CB-CF17EBCB6E66}"/>
              </a:ext>
            </a:extLst>
          </p:cNvPr>
          <p:cNvSpPr/>
          <p:nvPr/>
        </p:nvSpPr>
        <p:spPr>
          <a:xfrm>
            <a:off x="1149451" y="1999492"/>
            <a:ext cx="1073145" cy="546625"/>
          </a:xfrm>
          <a:prstGeom prst="rect">
            <a:avLst/>
          </a:prstGeom>
        </p:spPr>
        <p:txBody>
          <a:bodyPr wrap="square">
            <a:spAutoFit/>
          </a:bodyPr>
          <a:lstStyle/>
          <a:p>
            <a:pPr>
              <a:lnSpc>
                <a:spcPct val="150000"/>
              </a:lnSpc>
            </a:pPr>
            <a:r>
              <a:rPr lang="en-US" altLang="zh-CN" sz="2200" dirty="0">
                <a:latin typeface="Calibri" panose="020F0502020204030204" pitchFamily="34" charset="0"/>
                <a:cs typeface="Calibri" panose="020F0502020204030204" pitchFamily="34" charset="0"/>
              </a:rPr>
              <a:t>Input</a:t>
            </a:r>
            <a:r>
              <a:rPr lang="zh-CN" altLang="en-US" sz="2200" dirty="0">
                <a:latin typeface="Calibri" panose="020F0502020204030204" pitchFamily="34" charset="0"/>
                <a:cs typeface="Calibri" panose="020F0502020204030204" pitchFamily="34" charset="0"/>
              </a:rPr>
              <a:t>：</a:t>
            </a:r>
            <a:endParaRPr lang="en-US" altLang="zh-CN" sz="2200" dirty="0">
              <a:latin typeface="Calibri" panose="020F0502020204030204" pitchFamily="34" charset="0"/>
              <a:cs typeface="Calibri" panose="020F0502020204030204" pitchFamily="34" charset="0"/>
            </a:endParaRPr>
          </a:p>
        </p:txBody>
      </p:sp>
      <p:sp>
        <p:nvSpPr>
          <p:cNvPr id="46" name="矩形 45">
            <a:extLst>
              <a:ext uri="{FF2B5EF4-FFF2-40B4-BE49-F238E27FC236}">
                <a16:creationId xmlns:a16="http://schemas.microsoft.com/office/drawing/2014/main" id="{0EF87610-4233-4F60-8BCD-2667C16E257C}"/>
              </a:ext>
            </a:extLst>
          </p:cNvPr>
          <p:cNvSpPr/>
          <p:nvPr/>
        </p:nvSpPr>
        <p:spPr>
          <a:xfrm>
            <a:off x="5020030" y="1999492"/>
            <a:ext cx="2299683" cy="546625"/>
          </a:xfrm>
          <a:prstGeom prst="rect">
            <a:avLst/>
          </a:prstGeom>
        </p:spPr>
        <p:txBody>
          <a:bodyPr wrap="square">
            <a:spAutoFit/>
          </a:bodyPr>
          <a:lstStyle/>
          <a:p>
            <a:pPr>
              <a:lnSpc>
                <a:spcPct val="150000"/>
              </a:lnSpc>
            </a:pPr>
            <a:r>
              <a:rPr lang="en-US" altLang="zh-CN" sz="2200" dirty="0">
                <a:latin typeface="Calibri" panose="020F0502020204030204" pitchFamily="34" charset="0"/>
                <a:cs typeface="Calibri" panose="020F0502020204030204" pitchFamily="34" charset="0"/>
              </a:rPr>
              <a:t>Output patterns</a:t>
            </a:r>
            <a:r>
              <a:rPr lang="zh-CN" altLang="en-US" sz="2200" dirty="0">
                <a:latin typeface="Calibri" panose="020F0502020204030204" pitchFamily="34" charset="0"/>
                <a:cs typeface="Calibri" panose="020F0502020204030204" pitchFamily="34" charset="0"/>
              </a:rPr>
              <a:t>：</a:t>
            </a:r>
            <a:endParaRPr lang="en-US" altLang="zh-CN" sz="2200" dirty="0">
              <a:latin typeface="Calibri" panose="020F0502020204030204" pitchFamily="34" charset="0"/>
              <a:cs typeface="Calibri" panose="020F0502020204030204" pitchFamily="34" charset="0"/>
            </a:endParaRPr>
          </a:p>
        </p:txBody>
      </p:sp>
      <p:sp>
        <p:nvSpPr>
          <p:cNvPr id="47" name="矩形 46">
            <a:extLst>
              <a:ext uri="{FF2B5EF4-FFF2-40B4-BE49-F238E27FC236}">
                <a16:creationId xmlns:a16="http://schemas.microsoft.com/office/drawing/2014/main" id="{FC3FD188-7E21-4819-B8CC-6A9728220AEB}"/>
              </a:ext>
            </a:extLst>
          </p:cNvPr>
          <p:cNvSpPr/>
          <p:nvPr/>
        </p:nvSpPr>
        <p:spPr>
          <a:xfrm>
            <a:off x="9471831" y="1999491"/>
            <a:ext cx="2916960" cy="546625"/>
          </a:xfrm>
          <a:prstGeom prst="rect">
            <a:avLst/>
          </a:prstGeom>
        </p:spPr>
        <p:txBody>
          <a:bodyPr wrap="square">
            <a:spAutoFit/>
          </a:bodyPr>
          <a:lstStyle/>
          <a:p>
            <a:pPr>
              <a:lnSpc>
                <a:spcPct val="150000"/>
              </a:lnSpc>
            </a:pPr>
            <a:r>
              <a:rPr lang="en-US" altLang="zh-CN" sz="2200" dirty="0">
                <a:latin typeface="Calibri" panose="020F0502020204030204" pitchFamily="34" charset="0"/>
                <a:cs typeface="Calibri" panose="020F0502020204030204" pitchFamily="34" charset="0"/>
              </a:rPr>
              <a:t>Fabricable Model</a:t>
            </a:r>
            <a:r>
              <a:rPr lang="zh-CN" altLang="en-US" sz="2200" dirty="0">
                <a:latin typeface="Calibri" panose="020F0502020204030204" pitchFamily="34" charset="0"/>
                <a:cs typeface="Calibri" panose="020F0502020204030204" pitchFamily="34" charset="0"/>
              </a:rPr>
              <a:t>：</a:t>
            </a:r>
            <a:endParaRPr lang="en-US" altLang="zh-CN" sz="2200" dirty="0">
              <a:latin typeface="Calibri" panose="020F0502020204030204" pitchFamily="34" charset="0"/>
              <a:cs typeface="Calibri" panose="020F0502020204030204" pitchFamily="34" charset="0"/>
            </a:endParaRPr>
          </a:p>
        </p:txBody>
      </p:sp>
      <p:grpSp>
        <p:nvGrpSpPr>
          <p:cNvPr id="48" name="组合 47">
            <a:extLst>
              <a:ext uri="{FF2B5EF4-FFF2-40B4-BE49-F238E27FC236}">
                <a16:creationId xmlns:a16="http://schemas.microsoft.com/office/drawing/2014/main" id="{1AF140A6-5525-4D37-A596-26FC5C046F01}"/>
              </a:ext>
            </a:extLst>
          </p:cNvPr>
          <p:cNvGrpSpPr/>
          <p:nvPr/>
        </p:nvGrpSpPr>
        <p:grpSpPr>
          <a:xfrm>
            <a:off x="390331" y="4253680"/>
            <a:ext cx="2114609" cy="2117358"/>
            <a:chOff x="890850" y="4270383"/>
            <a:chExt cx="2114609" cy="2117358"/>
          </a:xfrm>
        </p:grpSpPr>
        <p:pic>
          <p:nvPicPr>
            <p:cNvPr id="49" name="图片 48">
              <a:extLst>
                <a:ext uri="{FF2B5EF4-FFF2-40B4-BE49-F238E27FC236}">
                  <a16:creationId xmlns:a16="http://schemas.microsoft.com/office/drawing/2014/main" id="{75660548-D2B5-481B-8FDA-50E0FFDFDA7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545" b="90000" l="9883" r="89987"/>
                      </a14:imgEffect>
                    </a14:imgLayer>
                  </a14:imgProps>
                </a:ext>
                <a:ext uri="{28A0092B-C50C-407E-A947-70E740481C1C}">
                  <a14:useLocalDpi xmlns:a14="http://schemas.microsoft.com/office/drawing/2010/main" val="0"/>
                </a:ext>
              </a:extLst>
            </a:blip>
            <a:stretch>
              <a:fillRect/>
            </a:stretch>
          </p:blipFill>
          <p:spPr>
            <a:xfrm rot="839273" flipH="1" flipV="1">
              <a:off x="890850" y="4270383"/>
              <a:ext cx="2114609" cy="2117358"/>
            </a:xfrm>
            <a:prstGeom prst="rect">
              <a:avLst/>
            </a:prstGeom>
          </p:spPr>
        </p:pic>
        <p:sp>
          <p:nvSpPr>
            <p:cNvPr id="50" name="文本框 49">
              <a:extLst>
                <a:ext uri="{FF2B5EF4-FFF2-40B4-BE49-F238E27FC236}">
                  <a16:creationId xmlns:a16="http://schemas.microsoft.com/office/drawing/2014/main" id="{C24F731A-F188-47DE-9D33-A5D6B588F3AE}"/>
                </a:ext>
              </a:extLst>
            </p:cNvPr>
            <p:cNvSpPr txBox="1"/>
            <p:nvPr/>
          </p:nvSpPr>
          <p:spPr>
            <a:xfrm>
              <a:off x="1664327" y="4910457"/>
              <a:ext cx="702274" cy="400110"/>
            </a:xfrm>
            <a:prstGeom prst="rect">
              <a:avLst/>
            </a:prstGeom>
            <a:noFill/>
          </p:spPr>
          <p:txBody>
            <a:bodyPr wrap="square" rtlCol="0">
              <a:spAutoFit/>
            </a:bodyPr>
            <a:lstStyle/>
            <a:p>
              <a:r>
                <a:rPr lang="en-US" altLang="zh-CN" sz="2000" i="1" dirty="0">
                  <a:latin typeface="Calibri" panose="020F0502020204030204" pitchFamily="34" charset="0"/>
                  <a:cs typeface="Calibri" panose="020F0502020204030204" pitchFamily="34" charset="0"/>
                </a:rPr>
                <a:t>S2</a:t>
              </a:r>
              <a:endParaRPr lang="zh-CN" altLang="en-US" sz="2000" i="1" dirty="0">
                <a:latin typeface="Calibri" panose="020F0502020204030204" pitchFamily="34" charset="0"/>
                <a:cs typeface="Calibri" panose="020F0502020204030204" pitchFamily="34" charset="0"/>
              </a:endParaRPr>
            </a:p>
          </p:txBody>
        </p:sp>
      </p:grpSp>
      <p:sp>
        <p:nvSpPr>
          <p:cNvPr id="6" name="日期占位符 5">
            <a:extLst>
              <a:ext uri="{FF2B5EF4-FFF2-40B4-BE49-F238E27FC236}">
                <a16:creationId xmlns:a16="http://schemas.microsoft.com/office/drawing/2014/main" id="{904023B9-8F79-4360-BEC2-18305771BAD6}"/>
              </a:ext>
            </a:extLst>
          </p:cNvPr>
          <p:cNvSpPr>
            <a:spLocks noGrp="1"/>
          </p:cNvSpPr>
          <p:nvPr>
            <p:ph type="dt" sz="half" idx="10"/>
          </p:nvPr>
        </p:nvSpPr>
        <p:spPr/>
        <p:txBody>
          <a:bodyPr/>
          <a:lstStyle/>
          <a:p>
            <a:fld id="{9E44034D-6A04-46BF-AB34-B0B0EE25D223}" type="datetime1">
              <a:rPr lang="en-US" altLang="zh-CN" smtClean="0">
                <a:latin typeface="Calibri" panose="020F0502020204030204" pitchFamily="34" charset="0"/>
                <a:cs typeface="Calibri" panose="020F0502020204030204" pitchFamily="34" charset="0"/>
              </a:rPr>
              <a:t>7/19/2020</a:t>
            </a:fld>
            <a:endParaRPr lang="zh-CN" altLang="en-US">
              <a:latin typeface="Calibri" panose="020F0502020204030204" pitchFamily="34" charset="0"/>
              <a:cs typeface="Calibri" panose="020F0502020204030204" pitchFamily="34" charset="0"/>
            </a:endParaRPr>
          </a:p>
        </p:txBody>
      </p:sp>
      <p:sp>
        <p:nvSpPr>
          <p:cNvPr id="8" name="页脚占位符 7">
            <a:extLst>
              <a:ext uri="{FF2B5EF4-FFF2-40B4-BE49-F238E27FC236}">
                <a16:creationId xmlns:a16="http://schemas.microsoft.com/office/drawing/2014/main" id="{BF132231-9F0F-4284-97DA-F5C11BB12B6F}"/>
              </a:ext>
            </a:extLst>
          </p:cNvPr>
          <p:cNvSpPr>
            <a:spLocks noGrp="1"/>
          </p:cNvSpPr>
          <p:nvPr>
            <p:ph type="ftr" sz="quarter" idx="11"/>
          </p:nvPr>
        </p:nvSpPr>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9" name="灯片编号占位符 8">
            <a:extLst>
              <a:ext uri="{FF2B5EF4-FFF2-40B4-BE49-F238E27FC236}">
                <a16:creationId xmlns:a16="http://schemas.microsoft.com/office/drawing/2014/main" id="{03DE5026-D67A-40A6-B34C-7C5248909605}"/>
              </a:ext>
            </a:extLst>
          </p:cNvPr>
          <p:cNvSpPr>
            <a:spLocks noGrp="1"/>
          </p:cNvSpPr>
          <p:nvPr>
            <p:ph type="sldNum" sz="quarter" idx="12"/>
          </p:nvPr>
        </p:nvSpPr>
        <p:spPr>
          <a:xfrm>
            <a:off x="8643242" y="6356350"/>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4</a:t>
            </a:fld>
            <a:endParaRPr lang="zh-CN" altLang="en-US">
              <a:latin typeface="Calibri" panose="020F0502020204030204" pitchFamily="34" charset="0"/>
              <a:cs typeface="Calibri" panose="020F0502020204030204" pitchFamily="34" charset="0"/>
            </a:endParaRPr>
          </a:p>
        </p:txBody>
      </p:sp>
      <p:pic>
        <p:nvPicPr>
          <p:cNvPr id="37" name="图片 36">
            <a:extLst>
              <a:ext uri="{FF2B5EF4-FFF2-40B4-BE49-F238E27FC236}">
                <a16:creationId xmlns:a16="http://schemas.microsoft.com/office/drawing/2014/main" id="{1BB3527B-9572-4F1F-B94A-9BBA2B37F9A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707" t="22522" r="42993" b="50661"/>
          <a:stretch/>
        </p:blipFill>
        <p:spPr>
          <a:xfrm rot="10800000">
            <a:off x="5638213" y="3036742"/>
            <a:ext cx="2925160" cy="2873501"/>
          </a:xfrm>
          <a:prstGeom prst="rect">
            <a:avLst/>
          </a:prstGeom>
        </p:spPr>
      </p:pic>
      <p:pic>
        <p:nvPicPr>
          <p:cNvPr id="7" name="图片 6">
            <a:extLst>
              <a:ext uri="{FF2B5EF4-FFF2-40B4-BE49-F238E27FC236}">
                <a16:creationId xmlns:a16="http://schemas.microsoft.com/office/drawing/2014/main" id="{01AF6227-C67C-4179-A0F4-443A7B3FCF1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4330" b="21104"/>
          <a:stretch/>
        </p:blipFill>
        <p:spPr>
          <a:xfrm rot="10800000">
            <a:off x="5638213" y="3036742"/>
            <a:ext cx="2925160" cy="2873500"/>
          </a:xfrm>
          <a:prstGeom prst="rect">
            <a:avLst/>
          </a:prstGeom>
        </p:spPr>
      </p:pic>
      <p:grpSp>
        <p:nvGrpSpPr>
          <p:cNvPr id="12" name="组合 11">
            <a:extLst>
              <a:ext uri="{FF2B5EF4-FFF2-40B4-BE49-F238E27FC236}">
                <a16:creationId xmlns:a16="http://schemas.microsoft.com/office/drawing/2014/main" id="{AB75D168-A124-4D2E-A036-EA32A47B5C87}"/>
              </a:ext>
            </a:extLst>
          </p:cNvPr>
          <p:cNvGrpSpPr/>
          <p:nvPr/>
        </p:nvGrpSpPr>
        <p:grpSpPr>
          <a:xfrm>
            <a:off x="2179589" y="5707672"/>
            <a:ext cx="2369044" cy="693184"/>
            <a:chOff x="2179589" y="5707672"/>
            <a:chExt cx="2369044" cy="693184"/>
          </a:xfrm>
        </p:grpSpPr>
        <p:sp>
          <p:nvSpPr>
            <p:cNvPr id="38" name="对话气泡: 圆角矩形 37">
              <a:extLst>
                <a:ext uri="{FF2B5EF4-FFF2-40B4-BE49-F238E27FC236}">
                  <a16:creationId xmlns:a16="http://schemas.microsoft.com/office/drawing/2014/main" id="{3209B61E-B430-4733-9909-A8742917968F}"/>
                </a:ext>
              </a:extLst>
            </p:cNvPr>
            <p:cNvSpPr/>
            <p:nvPr/>
          </p:nvSpPr>
          <p:spPr>
            <a:xfrm>
              <a:off x="2179589" y="5707672"/>
              <a:ext cx="2261878" cy="693184"/>
            </a:xfrm>
            <a:prstGeom prst="wedgeRoundRectCallout">
              <a:avLst>
                <a:gd name="adj1" fmla="val -63665"/>
                <a:gd name="adj2" fmla="val -38735"/>
                <a:gd name="adj3" fmla="val 16667"/>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5EC42D19-3DC9-43E8-BA62-B5E5F1CFAADE}"/>
                </a:ext>
              </a:extLst>
            </p:cNvPr>
            <p:cNvSpPr/>
            <p:nvPr/>
          </p:nvSpPr>
          <p:spPr>
            <a:xfrm>
              <a:off x="2241403" y="5746549"/>
              <a:ext cx="2307230" cy="646331"/>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Let the system suggest S2 from our database</a:t>
              </a:r>
              <a:endParaRPr lang="zh-CN" altLang="en-US"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3748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P spid="44" grpId="0"/>
      <p:bldP spid="45" grpId="0"/>
      <p:bldP spid="46"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 name="内容占位符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7019" y="1690688"/>
            <a:ext cx="9497961" cy="4368166"/>
          </a:xfrm>
        </p:spPr>
      </p:pic>
      <p:sp>
        <p:nvSpPr>
          <p:cNvPr id="4" name="日期占位符 3"/>
          <p:cNvSpPr>
            <a:spLocks noGrp="1"/>
          </p:cNvSpPr>
          <p:nvPr>
            <p:ph type="dt" sz="half" idx="10"/>
          </p:nvPr>
        </p:nvSpPr>
        <p:spPr/>
        <p:txBody>
          <a:bodyPr/>
          <a:lstStyle/>
          <a:p>
            <a:fld id="{108583B4-3907-4570-9138-F0CF70C094B7}" type="datetime1">
              <a:rPr lang="en-US" altLang="zh-CN" smtClean="0"/>
              <a:t>7/19/2020</a:t>
            </a:fld>
            <a:endParaRPr lang="zh-CN" altLang="en-US"/>
          </a:p>
        </p:txBody>
      </p:sp>
      <p:sp>
        <p:nvSpPr>
          <p:cNvPr id="5" name="页脚占位符 4"/>
          <p:cNvSpPr>
            <a:spLocks noGrp="1"/>
          </p:cNvSpPr>
          <p:nvPr>
            <p:ph type="ftr" sz="quarter" idx="11"/>
          </p:nvPr>
        </p:nvSpPr>
        <p:spPr/>
        <p:txBody>
          <a:bodyPr/>
          <a:lstStyle/>
          <a:p>
            <a:r>
              <a:rPr lang="en-US" altLang="zh-CN" smtClean="0"/>
              <a:t>SPM 2020</a:t>
            </a:r>
            <a:endParaRPr lang="zh-CN" altLang="en-US"/>
          </a:p>
        </p:txBody>
      </p:sp>
      <p:sp>
        <p:nvSpPr>
          <p:cNvPr id="6" name="灯片编号占位符 5"/>
          <p:cNvSpPr>
            <a:spLocks noGrp="1"/>
          </p:cNvSpPr>
          <p:nvPr>
            <p:ph type="sldNum" sz="quarter" idx="12"/>
          </p:nvPr>
        </p:nvSpPr>
        <p:spPr/>
        <p:txBody>
          <a:bodyPr/>
          <a:lstStyle/>
          <a:p>
            <a:fld id="{F2E44583-E8A5-4A97-A0C0-912E98806262}" type="slidenum">
              <a:rPr lang="zh-CN" altLang="en-US" smtClean="0"/>
              <a:t>5</a:t>
            </a:fld>
            <a:endParaRPr lang="zh-CN" altLang="en-US"/>
          </a:p>
        </p:txBody>
      </p:sp>
    </p:spTree>
    <p:extLst>
      <p:ext uri="{BB962C8B-B14F-4D97-AF65-F5344CB8AC3E}">
        <p14:creationId xmlns:p14="http://schemas.microsoft.com/office/powerpoint/2010/main" val="2843722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Related Work — </a:t>
            </a:r>
            <a:r>
              <a:rPr lang="en-US" altLang="zh-CN" b="1" dirty="0">
                <a:latin typeface="Calibri" panose="020F0502020204030204" pitchFamily="34" charset="0"/>
                <a:ea typeface="楷体" panose="02010609060101010101" pitchFamily="49" charset="-122"/>
                <a:cs typeface="Calibri" panose="020F0502020204030204" pitchFamily="34" charset="0"/>
              </a:rPr>
              <a:t>Escher tilings</a:t>
            </a:r>
            <a:endParaRPr lang="zh-CN" altLang="en-US" b="1" dirty="0">
              <a:latin typeface="Calibri" panose="020F0502020204030204" pitchFamily="34" charset="0"/>
              <a:ea typeface="楷体" panose="02010609060101010101" pitchFamily="49" charset="-122"/>
              <a:cs typeface="Calibri" panose="020F0502020204030204" pitchFamily="34" charset="0"/>
            </a:endParaRPr>
          </a:p>
        </p:txBody>
      </p:sp>
      <p:pic>
        <p:nvPicPr>
          <p:cNvPr id="11" name="图片 10">
            <a:extLst>
              <a:ext uri="{FF2B5EF4-FFF2-40B4-BE49-F238E27FC236}">
                <a16:creationId xmlns:a16="http://schemas.microsoft.com/office/drawing/2014/main" id="{6B3C00CD-E5B9-412D-A30B-CA4E6A6EB66F}"/>
              </a:ext>
            </a:extLst>
          </p:cNvPr>
          <p:cNvPicPr>
            <a:picLocks noChangeAspect="1"/>
          </p:cNvPicPr>
          <p:nvPr/>
        </p:nvPicPr>
        <p:blipFill>
          <a:blip r:embed="rId3"/>
          <a:stretch>
            <a:fillRect/>
          </a:stretch>
        </p:blipFill>
        <p:spPr>
          <a:xfrm>
            <a:off x="4906236" y="1034358"/>
            <a:ext cx="862322" cy="2220414"/>
          </a:xfrm>
          <a:prstGeom prst="rect">
            <a:avLst/>
          </a:prstGeom>
        </p:spPr>
      </p:pic>
      <p:pic>
        <p:nvPicPr>
          <p:cNvPr id="13" name="图片 12">
            <a:extLst>
              <a:ext uri="{FF2B5EF4-FFF2-40B4-BE49-F238E27FC236}">
                <a16:creationId xmlns:a16="http://schemas.microsoft.com/office/drawing/2014/main" id="{5BEC3CF9-81C8-4155-9228-94D36CB485A4}"/>
              </a:ext>
            </a:extLst>
          </p:cNvPr>
          <p:cNvPicPr>
            <a:picLocks noChangeAspect="1"/>
          </p:cNvPicPr>
          <p:nvPr/>
        </p:nvPicPr>
        <p:blipFill>
          <a:blip r:embed="rId4"/>
          <a:stretch>
            <a:fillRect/>
          </a:stretch>
        </p:blipFill>
        <p:spPr>
          <a:xfrm>
            <a:off x="1922459" y="1059706"/>
            <a:ext cx="2224999" cy="2216951"/>
          </a:xfrm>
          <a:prstGeom prst="rect">
            <a:avLst/>
          </a:prstGeom>
        </p:spPr>
      </p:pic>
      <p:pic>
        <p:nvPicPr>
          <p:cNvPr id="14" name="图片 13">
            <a:extLst>
              <a:ext uri="{FF2B5EF4-FFF2-40B4-BE49-F238E27FC236}">
                <a16:creationId xmlns:a16="http://schemas.microsoft.com/office/drawing/2014/main" id="{23975616-C293-43E2-A5E4-42C93391B0D5}"/>
              </a:ext>
            </a:extLst>
          </p:cNvPr>
          <p:cNvPicPr>
            <a:picLocks noChangeAspect="1"/>
          </p:cNvPicPr>
          <p:nvPr/>
        </p:nvPicPr>
        <p:blipFill>
          <a:blip r:embed="rId5"/>
          <a:stretch>
            <a:fillRect/>
          </a:stretch>
        </p:blipFill>
        <p:spPr>
          <a:xfrm>
            <a:off x="888088" y="1056244"/>
            <a:ext cx="862322" cy="1132447"/>
          </a:xfrm>
          <a:prstGeom prst="rect">
            <a:avLst/>
          </a:prstGeom>
        </p:spPr>
      </p:pic>
      <p:pic>
        <p:nvPicPr>
          <p:cNvPr id="15" name="图片 14">
            <a:extLst>
              <a:ext uri="{FF2B5EF4-FFF2-40B4-BE49-F238E27FC236}">
                <a16:creationId xmlns:a16="http://schemas.microsoft.com/office/drawing/2014/main" id="{32B6EC75-CF49-4178-ABB5-FEF7AF14B1A2}"/>
              </a:ext>
            </a:extLst>
          </p:cNvPr>
          <p:cNvPicPr>
            <a:picLocks noChangeAspect="1"/>
          </p:cNvPicPr>
          <p:nvPr/>
        </p:nvPicPr>
        <p:blipFill>
          <a:blip r:embed="rId6"/>
          <a:stretch>
            <a:fillRect/>
          </a:stretch>
        </p:blipFill>
        <p:spPr>
          <a:xfrm>
            <a:off x="5806594" y="1034357"/>
            <a:ext cx="2204666" cy="2220414"/>
          </a:xfrm>
          <a:prstGeom prst="rect">
            <a:avLst/>
          </a:prstGeom>
        </p:spPr>
      </p:pic>
      <p:sp>
        <p:nvSpPr>
          <p:cNvPr id="16" name="矩形 15">
            <a:extLst>
              <a:ext uri="{FF2B5EF4-FFF2-40B4-BE49-F238E27FC236}">
                <a16:creationId xmlns:a16="http://schemas.microsoft.com/office/drawing/2014/main" id="{06536FE7-C51F-4577-A0BA-06BD7B4B4F46}"/>
              </a:ext>
            </a:extLst>
          </p:cNvPr>
          <p:cNvSpPr/>
          <p:nvPr/>
        </p:nvSpPr>
        <p:spPr>
          <a:xfrm>
            <a:off x="1015088" y="3276599"/>
            <a:ext cx="2798908"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ea typeface="微软雅黑" panose="020B0503020204020204" pitchFamily="34" charset="-122"/>
                <a:cs typeface="Calibri" panose="020F0502020204030204" pitchFamily="34" charset="0"/>
              </a:rPr>
              <a:t>[Kaplan et al. SIGGRAPH’00]</a:t>
            </a:r>
          </a:p>
        </p:txBody>
      </p:sp>
      <p:sp>
        <p:nvSpPr>
          <p:cNvPr id="17" name="矩形 16">
            <a:extLst>
              <a:ext uri="{FF2B5EF4-FFF2-40B4-BE49-F238E27FC236}">
                <a16:creationId xmlns:a16="http://schemas.microsoft.com/office/drawing/2014/main" id="{E2B443C0-BD61-4422-8394-F0F6D49AC55F}"/>
              </a:ext>
            </a:extLst>
          </p:cNvPr>
          <p:cNvSpPr/>
          <p:nvPr/>
        </p:nvSpPr>
        <p:spPr>
          <a:xfrm>
            <a:off x="5277546" y="3276599"/>
            <a:ext cx="2026260"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ea typeface="微软雅黑" panose="020B0503020204020204" pitchFamily="34" charset="-122"/>
                <a:cs typeface="Calibri" panose="020F0502020204030204" pitchFamily="34" charset="0"/>
              </a:rPr>
              <a:t>[Kaplan et al. GI’04]</a:t>
            </a:r>
          </a:p>
        </p:txBody>
      </p:sp>
      <p:pic>
        <p:nvPicPr>
          <p:cNvPr id="5" name="图片 4">
            <a:extLst>
              <a:ext uri="{FF2B5EF4-FFF2-40B4-BE49-F238E27FC236}">
                <a16:creationId xmlns:a16="http://schemas.microsoft.com/office/drawing/2014/main" id="{0167B6D7-2A9D-4F76-A322-B845BB7792DD}"/>
              </a:ext>
            </a:extLst>
          </p:cNvPr>
          <p:cNvPicPr>
            <a:picLocks noChangeAspect="1"/>
          </p:cNvPicPr>
          <p:nvPr/>
        </p:nvPicPr>
        <p:blipFill>
          <a:blip r:embed="rId7"/>
          <a:stretch>
            <a:fillRect/>
          </a:stretch>
        </p:blipFill>
        <p:spPr>
          <a:xfrm>
            <a:off x="1190002" y="3807518"/>
            <a:ext cx="2774693" cy="2411706"/>
          </a:xfrm>
          <a:prstGeom prst="rect">
            <a:avLst/>
          </a:prstGeom>
        </p:spPr>
      </p:pic>
      <p:pic>
        <p:nvPicPr>
          <p:cNvPr id="6" name="图片 5">
            <a:extLst>
              <a:ext uri="{FF2B5EF4-FFF2-40B4-BE49-F238E27FC236}">
                <a16:creationId xmlns:a16="http://schemas.microsoft.com/office/drawing/2014/main" id="{6FC29E5E-6E55-4F7F-8B1D-2012D819B897}"/>
              </a:ext>
            </a:extLst>
          </p:cNvPr>
          <p:cNvPicPr>
            <a:picLocks noChangeAspect="1"/>
          </p:cNvPicPr>
          <p:nvPr/>
        </p:nvPicPr>
        <p:blipFill>
          <a:blip r:embed="rId8"/>
          <a:stretch>
            <a:fillRect/>
          </a:stretch>
        </p:blipFill>
        <p:spPr>
          <a:xfrm>
            <a:off x="4773252" y="3667758"/>
            <a:ext cx="3371107" cy="2551466"/>
          </a:xfrm>
          <a:prstGeom prst="rect">
            <a:avLst/>
          </a:prstGeom>
        </p:spPr>
      </p:pic>
      <p:sp>
        <p:nvSpPr>
          <p:cNvPr id="20" name="矩形 19">
            <a:extLst>
              <a:ext uri="{FF2B5EF4-FFF2-40B4-BE49-F238E27FC236}">
                <a16:creationId xmlns:a16="http://schemas.microsoft.com/office/drawing/2014/main" id="{0EC2AA9F-BD45-4100-8DBE-4E62E2491155}"/>
              </a:ext>
            </a:extLst>
          </p:cNvPr>
          <p:cNvSpPr/>
          <p:nvPr/>
        </p:nvSpPr>
        <p:spPr>
          <a:xfrm>
            <a:off x="5277546" y="6289369"/>
            <a:ext cx="1969898"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ea typeface="微软雅黑" panose="020B0503020204020204" pitchFamily="34" charset="-122"/>
                <a:cs typeface="Calibri" panose="020F0502020204030204" pitchFamily="34" charset="0"/>
              </a:rPr>
              <a:t>[Lin et al. TVCG’18]</a:t>
            </a:r>
          </a:p>
        </p:txBody>
      </p:sp>
      <p:sp>
        <p:nvSpPr>
          <p:cNvPr id="21" name="矩形 20">
            <a:extLst>
              <a:ext uri="{FF2B5EF4-FFF2-40B4-BE49-F238E27FC236}">
                <a16:creationId xmlns:a16="http://schemas.microsoft.com/office/drawing/2014/main" id="{EDD706B8-3939-4BE3-92CE-90FA34F08E05}"/>
              </a:ext>
            </a:extLst>
          </p:cNvPr>
          <p:cNvSpPr/>
          <p:nvPr/>
        </p:nvSpPr>
        <p:spPr>
          <a:xfrm>
            <a:off x="888088" y="6289369"/>
            <a:ext cx="3075907"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ea typeface="微软雅黑" panose="020B0503020204020204" pitchFamily="34" charset="-122"/>
                <a:cs typeface="Calibri" panose="020F0502020204030204" pitchFamily="34" charset="0"/>
              </a:rPr>
              <a:t>[K</a:t>
            </a:r>
            <a:r>
              <a:rPr lang="en-US" altLang="zh-CN" dirty="0">
                <a:latin typeface="Calibri" panose="020F0502020204030204" pitchFamily="34" charset="0"/>
                <a:ea typeface="微软雅黑" panose="020B0503020204020204" pitchFamily="34" charset="-122"/>
                <a:cs typeface="Calibri" panose="020F0502020204030204" pitchFamily="34" charset="0"/>
              </a:rPr>
              <a:t>oizumi</a:t>
            </a:r>
            <a:r>
              <a:rPr lang="en-US" dirty="0">
                <a:latin typeface="Calibri" panose="020F0502020204030204" pitchFamily="34" charset="0"/>
                <a:ea typeface="微软雅黑" panose="020B0503020204020204" pitchFamily="34" charset="-122"/>
                <a:cs typeface="Calibri" panose="020F0502020204030204" pitchFamily="34" charset="0"/>
              </a:rPr>
              <a:t> et al. NICOGRAPH’09]</a:t>
            </a:r>
          </a:p>
        </p:txBody>
      </p:sp>
      <p:sp>
        <p:nvSpPr>
          <p:cNvPr id="19" name="矩形 18"/>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nvGrpSpPr>
          <p:cNvPr id="18" name="组合 17">
            <a:extLst>
              <a:ext uri="{FF2B5EF4-FFF2-40B4-BE49-F238E27FC236}">
                <a16:creationId xmlns:a16="http://schemas.microsoft.com/office/drawing/2014/main" id="{5019E02C-7884-4C23-9022-DD3AAA705190}"/>
              </a:ext>
            </a:extLst>
          </p:cNvPr>
          <p:cNvGrpSpPr/>
          <p:nvPr/>
        </p:nvGrpSpPr>
        <p:grpSpPr>
          <a:xfrm>
            <a:off x="8111471" y="1373793"/>
            <a:ext cx="4080529" cy="2057400"/>
            <a:chOff x="8111471" y="2400300"/>
            <a:chExt cx="4080529" cy="2057400"/>
          </a:xfrm>
        </p:grpSpPr>
        <p:sp>
          <p:nvSpPr>
            <p:cNvPr id="22" name="对话气泡: 圆角矩形 21">
              <a:extLst>
                <a:ext uri="{FF2B5EF4-FFF2-40B4-BE49-F238E27FC236}">
                  <a16:creationId xmlns:a16="http://schemas.microsoft.com/office/drawing/2014/main" id="{AE5EF1E5-3D17-47A3-BEC6-1BD30019EAD3}"/>
                </a:ext>
              </a:extLst>
            </p:cNvPr>
            <p:cNvSpPr/>
            <p:nvPr/>
          </p:nvSpPr>
          <p:spPr>
            <a:xfrm>
              <a:off x="8121059" y="2400300"/>
              <a:ext cx="4070941" cy="2057400"/>
            </a:xfrm>
            <a:prstGeom prst="wedgeRoundRectCallout">
              <a:avLst>
                <a:gd name="adj1" fmla="val -49315"/>
                <a:gd name="adj2" fmla="val 1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3" name="矩形 22">
              <a:extLst>
                <a:ext uri="{FF2B5EF4-FFF2-40B4-BE49-F238E27FC236}">
                  <a16:creationId xmlns:a16="http://schemas.microsoft.com/office/drawing/2014/main" id="{C994DA91-C225-43B3-9706-B4816BE8A85D}"/>
                </a:ext>
              </a:extLst>
            </p:cNvPr>
            <p:cNvSpPr/>
            <p:nvPr/>
          </p:nvSpPr>
          <p:spPr>
            <a:xfrm>
              <a:off x="8111471" y="2521059"/>
              <a:ext cx="4012235" cy="1815882"/>
            </a:xfrm>
            <a:prstGeom prst="rect">
              <a:avLst/>
            </a:prstGeom>
          </p:spPr>
          <p:txBody>
            <a:bodyPr wrap="square">
              <a:spAutoFit/>
            </a:bodyPr>
            <a:lstStyle/>
            <a:p>
              <a:pPr algn="just"/>
              <a:r>
                <a:rPr lang="en-US" altLang="zh-CN" sz="2800" b="1" dirty="0">
                  <a:solidFill>
                    <a:srgbClr val="FFC000"/>
                  </a:solidFill>
                  <a:latin typeface="Calibri" panose="020F0502020204030204" pitchFamily="34" charset="0"/>
                  <a:ea typeface="宋体" panose="02010600030101010101" pitchFamily="2" charset="-122"/>
                  <a:cs typeface="Calibri" panose="020F0502020204030204" pitchFamily="34" charset="0"/>
                </a:rPr>
                <a:t>Too much loss </a:t>
              </a:r>
              <a:r>
                <a:rPr lang="en-US" altLang="zh-CN" sz="2800" dirty="0">
                  <a:solidFill>
                    <a:schemeClr val="bg1"/>
                  </a:solidFill>
                  <a:latin typeface="Calibri" panose="020F0502020204030204" pitchFamily="34" charset="0"/>
                  <a:ea typeface="宋体" panose="02010600030101010101" pitchFamily="2" charset="-122"/>
                  <a:cs typeface="Calibri" panose="020F0502020204030204" pitchFamily="34" charset="0"/>
                </a:rPr>
                <a:t>of the shape meaning, especially without the assistance of texture.</a:t>
              </a:r>
              <a:endParaRPr lang="zh-CN" altLang="en-US" sz="2800" dirty="0">
                <a:solidFill>
                  <a:schemeClr val="bg1"/>
                </a:solidFill>
                <a:latin typeface="Calibri" panose="020F0502020204030204" pitchFamily="34" charset="0"/>
                <a:cs typeface="Calibri" panose="020F0502020204030204" pitchFamily="34" charset="0"/>
              </a:endParaRPr>
            </a:p>
          </p:txBody>
        </p:sp>
      </p:grpSp>
      <p:sp>
        <p:nvSpPr>
          <p:cNvPr id="8" name="日期占位符 7">
            <a:extLst>
              <a:ext uri="{FF2B5EF4-FFF2-40B4-BE49-F238E27FC236}">
                <a16:creationId xmlns:a16="http://schemas.microsoft.com/office/drawing/2014/main" id="{6D58649C-2167-4834-A93F-64E96D7056BB}"/>
              </a:ext>
            </a:extLst>
          </p:cNvPr>
          <p:cNvSpPr>
            <a:spLocks noGrp="1"/>
          </p:cNvSpPr>
          <p:nvPr>
            <p:ph type="dt" sz="half" idx="10"/>
          </p:nvPr>
        </p:nvSpPr>
        <p:spPr>
          <a:xfrm>
            <a:off x="888088" y="6546283"/>
            <a:ext cx="2743200" cy="365125"/>
          </a:xfrm>
        </p:spPr>
        <p:txBody>
          <a:bodyPr/>
          <a:lstStyle/>
          <a:p>
            <a:fld id="{91EA9AE1-6682-4229-8F4C-05459499F1A0}"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9" name="页脚占位符 8">
            <a:extLst>
              <a:ext uri="{FF2B5EF4-FFF2-40B4-BE49-F238E27FC236}">
                <a16:creationId xmlns:a16="http://schemas.microsoft.com/office/drawing/2014/main" id="{D865AF32-DF88-4DCB-B09E-435EBB5EC37E}"/>
              </a:ext>
            </a:extLst>
          </p:cNvPr>
          <p:cNvSpPr>
            <a:spLocks noGrp="1"/>
          </p:cNvSpPr>
          <p:nvPr>
            <p:ph type="ftr" sz="quarter" idx="11"/>
          </p:nvPr>
        </p:nvSpPr>
        <p:spPr>
          <a:xfrm>
            <a:off x="4088488" y="6546283"/>
            <a:ext cx="4114800" cy="365125"/>
          </a:xfrm>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10" name="灯片编号占位符 9">
            <a:extLst>
              <a:ext uri="{FF2B5EF4-FFF2-40B4-BE49-F238E27FC236}">
                <a16:creationId xmlns:a16="http://schemas.microsoft.com/office/drawing/2014/main" id="{EE012AD4-5A73-497A-BE22-0577D4AF76D3}"/>
              </a:ext>
            </a:extLst>
          </p:cNvPr>
          <p:cNvSpPr>
            <a:spLocks noGrp="1"/>
          </p:cNvSpPr>
          <p:nvPr>
            <p:ph type="sldNum" sz="quarter" idx="12"/>
          </p:nvPr>
        </p:nvSpPr>
        <p:spPr>
          <a:xfrm>
            <a:off x="8660488" y="6546283"/>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6</a:t>
            </a:fld>
            <a:endParaRPr lang="zh-CN" altLang="en-US">
              <a:latin typeface="Calibri" panose="020F0502020204030204" pitchFamily="34" charset="0"/>
              <a:cs typeface="Calibri" panose="020F0502020204030204" pitchFamily="34" charset="0"/>
            </a:endParaRPr>
          </a:p>
        </p:txBody>
      </p:sp>
      <p:grpSp>
        <p:nvGrpSpPr>
          <p:cNvPr id="28" name="组合 27">
            <a:extLst>
              <a:ext uri="{FF2B5EF4-FFF2-40B4-BE49-F238E27FC236}">
                <a16:creationId xmlns:a16="http://schemas.microsoft.com/office/drawing/2014/main" id="{84C3CD3D-2055-4322-A505-7AAE7FC1D4DD}"/>
              </a:ext>
            </a:extLst>
          </p:cNvPr>
          <p:cNvGrpSpPr/>
          <p:nvPr/>
        </p:nvGrpSpPr>
        <p:grpSpPr>
          <a:xfrm>
            <a:off x="7104562" y="4457320"/>
            <a:ext cx="5019146" cy="2057400"/>
            <a:chOff x="7321389" y="4471314"/>
            <a:chExt cx="4909142" cy="2057400"/>
          </a:xfrm>
        </p:grpSpPr>
        <p:sp>
          <p:nvSpPr>
            <p:cNvPr id="26" name="对话气泡: 圆角矩形 25">
              <a:extLst>
                <a:ext uri="{FF2B5EF4-FFF2-40B4-BE49-F238E27FC236}">
                  <a16:creationId xmlns:a16="http://schemas.microsoft.com/office/drawing/2014/main" id="{15BDC062-E727-4EF5-ADC8-407C933C084A}"/>
                </a:ext>
              </a:extLst>
            </p:cNvPr>
            <p:cNvSpPr/>
            <p:nvPr/>
          </p:nvSpPr>
          <p:spPr>
            <a:xfrm>
              <a:off x="7321390" y="4471314"/>
              <a:ext cx="4909141" cy="2057400"/>
            </a:xfrm>
            <a:prstGeom prst="wedgeRoundRectCallout">
              <a:avLst>
                <a:gd name="adj1" fmla="val -49315"/>
                <a:gd name="adj2" fmla="val 1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7" name="矩形 26">
              <a:extLst>
                <a:ext uri="{FF2B5EF4-FFF2-40B4-BE49-F238E27FC236}">
                  <a16:creationId xmlns:a16="http://schemas.microsoft.com/office/drawing/2014/main" id="{1365CA36-6A68-4182-B666-EC23FFAC1FAC}"/>
                </a:ext>
              </a:extLst>
            </p:cNvPr>
            <p:cNvSpPr/>
            <p:nvPr/>
          </p:nvSpPr>
          <p:spPr>
            <a:xfrm>
              <a:off x="7321389" y="4615938"/>
              <a:ext cx="4909141" cy="1815882"/>
            </a:xfrm>
            <a:prstGeom prst="rect">
              <a:avLst/>
            </a:prstGeom>
          </p:spPr>
          <p:txBody>
            <a:bodyPr wrap="square">
              <a:spAutoFit/>
            </a:bodyPr>
            <a:lstStyle/>
            <a:p>
              <a:pPr algn="just"/>
              <a:r>
                <a:rPr lang="en-US" altLang="zh-CN" sz="2800" b="1" dirty="0">
                  <a:solidFill>
                    <a:srgbClr val="FFC000"/>
                  </a:solidFill>
                  <a:latin typeface="Calibri" panose="020F0502020204030204" pitchFamily="34" charset="0"/>
                  <a:cs typeface="Calibri" panose="020F0502020204030204" pitchFamily="34" charset="0"/>
                </a:rPr>
                <a:t>Similar components </a:t>
              </a:r>
              <a:r>
                <a:rPr lang="en-US" altLang="zh-CN" sz="2800" dirty="0">
                  <a:solidFill>
                    <a:schemeClr val="bg1"/>
                  </a:solidFill>
                  <a:latin typeface="Calibri" panose="020F0502020204030204" pitchFamily="34" charset="0"/>
                  <a:cs typeface="Calibri" panose="020F0502020204030204" pitchFamily="34" charset="0"/>
                </a:rPr>
                <a:t>addressing the dual shape tiling; </a:t>
              </a:r>
            </a:p>
            <a:p>
              <a:pPr algn="just"/>
              <a:r>
                <a:rPr lang="en-US" altLang="zh-CN" sz="2800" dirty="0">
                  <a:solidFill>
                    <a:schemeClr val="bg1"/>
                  </a:solidFill>
                  <a:latin typeface="Calibri" panose="020F0502020204030204" pitchFamily="34" charset="0"/>
                  <a:cs typeface="Calibri" panose="020F0502020204030204" pitchFamily="34" charset="0"/>
                </a:rPr>
                <a:t>However, ours work is </a:t>
              </a:r>
              <a:r>
                <a:rPr lang="en-US" altLang="zh-CN" sz="2800" b="1" dirty="0">
                  <a:solidFill>
                    <a:srgbClr val="FFC000"/>
                  </a:solidFill>
                  <a:latin typeface="Calibri" panose="020F0502020204030204" pitchFamily="34" charset="0"/>
                  <a:cs typeface="Calibri" panose="020F0502020204030204" pitchFamily="34" charset="0"/>
                </a:rPr>
                <a:t>3D fabrication oriented</a:t>
              </a:r>
              <a:r>
                <a:rPr lang="en-US" altLang="zh-CN" sz="2800" dirty="0">
                  <a:solidFill>
                    <a:schemeClr val="bg1"/>
                  </a:solidFill>
                  <a:latin typeface="Calibri" panose="020F0502020204030204" pitchFamily="34" charset="0"/>
                  <a:cs typeface="Calibri" panose="020F0502020204030204" pitchFamily="34" charset="0"/>
                </a:rPr>
                <a:t>.</a:t>
              </a:r>
              <a:endParaRPr lang="zh-CN" altLang="en-US" sz="2800"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6409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4F92805D-EB64-4D99-A953-36B246E8B71B}"/>
              </a:ext>
            </a:extLst>
          </p:cNvPr>
          <p:cNvSpPr/>
          <p:nvPr/>
        </p:nvSpPr>
        <p:spPr>
          <a:xfrm>
            <a:off x="7194109" y="5488763"/>
            <a:ext cx="207486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ea typeface="微软雅黑" panose="020B0503020204020204" pitchFamily="34" charset="-122"/>
                <a:cs typeface="Calibri" panose="020F0502020204030204" pitchFamily="34" charset="0"/>
              </a:rPr>
              <a:t>[C</a:t>
            </a:r>
            <a:r>
              <a:rPr lang="en-US" altLang="zh-CN" dirty="0">
                <a:latin typeface="Calibri" panose="020F0502020204030204" pitchFamily="34" charset="0"/>
                <a:ea typeface="微软雅黑" panose="020B0503020204020204" pitchFamily="34" charset="-122"/>
                <a:cs typeface="Calibri" panose="020F0502020204030204" pitchFamily="34" charset="0"/>
              </a:rPr>
              <a:t>hen</a:t>
            </a:r>
            <a:r>
              <a:rPr lang="en-US" dirty="0">
                <a:latin typeface="Calibri" panose="020F0502020204030204" pitchFamily="34" charset="0"/>
                <a:ea typeface="微软雅黑" panose="020B0503020204020204" pitchFamily="34" charset="-122"/>
                <a:cs typeface="Calibri" panose="020F0502020204030204" pitchFamily="34" charset="0"/>
              </a:rPr>
              <a:t> et al. TOG’16]</a:t>
            </a:r>
          </a:p>
        </p:txBody>
      </p:sp>
      <p:sp>
        <p:nvSpPr>
          <p:cNvPr id="24" name="矩形 23">
            <a:extLst>
              <a:ext uri="{FF2B5EF4-FFF2-40B4-BE49-F238E27FC236}">
                <a16:creationId xmlns:a16="http://schemas.microsoft.com/office/drawing/2014/main" id="{FB2EE282-8C05-4316-A42F-9B339434E0F8}"/>
              </a:ext>
            </a:extLst>
          </p:cNvPr>
          <p:cNvSpPr/>
          <p:nvPr/>
        </p:nvSpPr>
        <p:spPr>
          <a:xfrm>
            <a:off x="1171928" y="3718898"/>
            <a:ext cx="2294474"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ea typeface="微软雅黑" panose="020B0503020204020204" pitchFamily="34" charset="-122"/>
                <a:cs typeface="Calibri" panose="020F0502020204030204" pitchFamily="34" charset="0"/>
              </a:rPr>
              <a:t>[Dumas  et al. TOG’15]</a:t>
            </a:r>
          </a:p>
        </p:txBody>
      </p:sp>
      <p:pic>
        <p:nvPicPr>
          <p:cNvPr id="3" name="图片 2">
            <a:extLst>
              <a:ext uri="{FF2B5EF4-FFF2-40B4-BE49-F238E27FC236}">
                <a16:creationId xmlns:a16="http://schemas.microsoft.com/office/drawing/2014/main" id="{E6FC4073-A927-468F-87F2-DDD3A0DE17D5}"/>
              </a:ext>
            </a:extLst>
          </p:cNvPr>
          <p:cNvPicPr>
            <a:picLocks noChangeAspect="1"/>
          </p:cNvPicPr>
          <p:nvPr/>
        </p:nvPicPr>
        <p:blipFill>
          <a:blip r:embed="rId3"/>
          <a:stretch>
            <a:fillRect/>
          </a:stretch>
        </p:blipFill>
        <p:spPr>
          <a:xfrm>
            <a:off x="3459587" y="2796294"/>
            <a:ext cx="8581294" cy="1887661"/>
          </a:xfrm>
          <a:prstGeom prst="rect">
            <a:avLst/>
          </a:prstGeom>
        </p:spPr>
      </p:pic>
      <p:pic>
        <p:nvPicPr>
          <p:cNvPr id="4" name="图片 3">
            <a:extLst>
              <a:ext uri="{FF2B5EF4-FFF2-40B4-BE49-F238E27FC236}">
                <a16:creationId xmlns:a16="http://schemas.microsoft.com/office/drawing/2014/main" id="{36618AB5-DCC2-4397-BD09-6BF01D9C8747}"/>
              </a:ext>
            </a:extLst>
          </p:cNvPr>
          <p:cNvPicPr>
            <a:picLocks noChangeAspect="1"/>
          </p:cNvPicPr>
          <p:nvPr/>
        </p:nvPicPr>
        <p:blipFill rotWithShape="1">
          <a:blip r:embed="rId4"/>
          <a:srcRect t="4709" r="87185"/>
          <a:stretch/>
        </p:blipFill>
        <p:spPr>
          <a:xfrm>
            <a:off x="449659" y="4810189"/>
            <a:ext cx="722269" cy="1726481"/>
          </a:xfrm>
          <a:prstGeom prst="rect">
            <a:avLst/>
          </a:prstGeom>
        </p:spPr>
      </p:pic>
      <p:pic>
        <p:nvPicPr>
          <p:cNvPr id="6" name="图片 5">
            <a:extLst>
              <a:ext uri="{FF2B5EF4-FFF2-40B4-BE49-F238E27FC236}">
                <a16:creationId xmlns:a16="http://schemas.microsoft.com/office/drawing/2014/main" id="{CEB2E054-C333-4088-BEA5-050097525209}"/>
              </a:ext>
            </a:extLst>
          </p:cNvPr>
          <p:cNvPicPr>
            <a:picLocks noChangeAspect="1"/>
          </p:cNvPicPr>
          <p:nvPr/>
        </p:nvPicPr>
        <p:blipFill>
          <a:blip r:embed="rId5"/>
          <a:stretch>
            <a:fillRect/>
          </a:stretch>
        </p:blipFill>
        <p:spPr>
          <a:xfrm>
            <a:off x="1394195" y="4727270"/>
            <a:ext cx="3777955" cy="1892321"/>
          </a:xfrm>
          <a:prstGeom prst="rect">
            <a:avLst/>
          </a:prstGeom>
        </p:spPr>
      </p:pic>
      <p:pic>
        <p:nvPicPr>
          <p:cNvPr id="7" name="图片 6">
            <a:extLst>
              <a:ext uri="{FF2B5EF4-FFF2-40B4-BE49-F238E27FC236}">
                <a16:creationId xmlns:a16="http://schemas.microsoft.com/office/drawing/2014/main" id="{FEF76964-EB7F-4F12-816A-4F55AE93C430}"/>
              </a:ext>
            </a:extLst>
          </p:cNvPr>
          <p:cNvPicPr>
            <a:picLocks noChangeAspect="1"/>
          </p:cNvPicPr>
          <p:nvPr/>
        </p:nvPicPr>
        <p:blipFill>
          <a:blip r:embed="rId6"/>
          <a:stretch>
            <a:fillRect/>
          </a:stretch>
        </p:blipFill>
        <p:spPr>
          <a:xfrm>
            <a:off x="5390659" y="4859649"/>
            <a:ext cx="1679496" cy="1637287"/>
          </a:xfrm>
          <a:prstGeom prst="rect">
            <a:avLst/>
          </a:prstGeom>
        </p:spPr>
      </p:pic>
      <p:sp>
        <p:nvSpPr>
          <p:cNvPr id="10" name="副标题 2">
            <a:extLst>
              <a:ext uri="{FF2B5EF4-FFF2-40B4-BE49-F238E27FC236}">
                <a16:creationId xmlns:a16="http://schemas.microsoft.com/office/drawing/2014/main" id="{127CED7B-99D6-456F-BFEE-5FCA03BBD651}"/>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Related Work — </a:t>
            </a:r>
            <a:r>
              <a:rPr lang="en-US" altLang="zh-CN" b="1" dirty="0">
                <a:latin typeface="Calibri" panose="020F0502020204030204" pitchFamily="34" charset="0"/>
                <a:ea typeface="楷体" panose="02010609060101010101" pitchFamily="49" charset="-122"/>
                <a:cs typeface="Calibri" panose="020F0502020204030204" pitchFamily="34" charset="0"/>
              </a:rPr>
              <a:t>Fabricable tilings</a:t>
            </a:r>
            <a:endParaRPr lang="zh-CN" altLang="en-US" b="1" dirty="0">
              <a:latin typeface="Calibri" panose="020F0502020204030204" pitchFamily="34" charset="0"/>
              <a:ea typeface="楷体" panose="02010609060101010101" pitchFamily="49" charset="-122"/>
              <a:cs typeface="Calibri" panose="020F0502020204030204" pitchFamily="34" charset="0"/>
            </a:endParaRPr>
          </a:p>
        </p:txBody>
      </p:sp>
      <p:pic>
        <p:nvPicPr>
          <p:cNvPr id="11" name="图片 10">
            <a:extLst>
              <a:ext uri="{FF2B5EF4-FFF2-40B4-BE49-F238E27FC236}">
                <a16:creationId xmlns:a16="http://schemas.microsoft.com/office/drawing/2014/main" id="{A124B7E5-24B9-411E-89F7-09426910067B}"/>
              </a:ext>
            </a:extLst>
          </p:cNvPr>
          <p:cNvPicPr>
            <a:picLocks noChangeAspect="1"/>
          </p:cNvPicPr>
          <p:nvPr/>
        </p:nvPicPr>
        <p:blipFill>
          <a:blip r:embed="rId7"/>
          <a:stretch>
            <a:fillRect/>
          </a:stretch>
        </p:blipFill>
        <p:spPr>
          <a:xfrm>
            <a:off x="321226" y="896943"/>
            <a:ext cx="9540238" cy="1970336"/>
          </a:xfrm>
          <a:prstGeom prst="rect">
            <a:avLst/>
          </a:prstGeom>
        </p:spPr>
      </p:pic>
      <p:sp>
        <p:nvSpPr>
          <p:cNvPr id="14" name="矩形 13">
            <a:extLst>
              <a:ext uri="{FF2B5EF4-FFF2-40B4-BE49-F238E27FC236}">
                <a16:creationId xmlns:a16="http://schemas.microsoft.com/office/drawing/2014/main" id="{D579A13F-C05F-4853-A6D4-3C111FFAB327}"/>
              </a:ext>
            </a:extLst>
          </p:cNvPr>
          <p:cNvSpPr/>
          <p:nvPr/>
        </p:nvSpPr>
        <p:spPr>
          <a:xfrm>
            <a:off x="9861464" y="1583145"/>
            <a:ext cx="2065245"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ea typeface="微软雅黑" panose="020B0503020204020204" pitchFamily="34" charset="-122"/>
                <a:cs typeface="Calibri" panose="020F0502020204030204" pitchFamily="34" charset="0"/>
              </a:rPr>
              <a:t>[Zhou et al. TOG’14]</a:t>
            </a:r>
          </a:p>
        </p:txBody>
      </p:sp>
      <p:sp>
        <p:nvSpPr>
          <p:cNvPr id="15" name="矩形 14"/>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3" name="对话气泡: 圆角矩形 12">
            <a:extLst>
              <a:ext uri="{FF2B5EF4-FFF2-40B4-BE49-F238E27FC236}">
                <a16:creationId xmlns:a16="http://schemas.microsoft.com/office/drawing/2014/main" id="{A6867DBA-8751-4190-B268-4CAD680B293F}"/>
              </a:ext>
            </a:extLst>
          </p:cNvPr>
          <p:cNvSpPr/>
          <p:nvPr/>
        </p:nvSpPr>
        <p:spPr>
          <a:xfrm>
            <a:off x="7561143" y="4885003"/>
            <a:ext cx="4365566" cy="1454819"/>
          </a:xfrm>
          <a:prstGeom prst="wedgeRoundRectCallout">
            <a:avLst>
              <a:gd name="adj1" fmla="val -49111"/>
              <a:gd name="adj2" fmla="val -5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6" name="矩形 15">
            <a:extLst>
              <a:ext uri="{FF2B5EF4-FFF2-40B4-BE49-F238E27FC236}">
                <a16:creationId xmlns:a16="http://schemas.microsoft.com/office/drawing/2014/main" id="{A7E9CDD8-1890-489A-95D1-1E62F63E17A8}"/>
              </a:ext>
            </a:extLst>
          </p:cNvPr>
          <p:cNvSpPr/>
          <p:nvPr/>
        </p:nvSpPr>
        <p:spPr>
          <a:xfrm>
            <a:off x="7646986" y="4898272"/>
            <a:ext cx="4136966" cy="1384995"/>
          </a:xfrm>
          <a:prstGeom prst="rect">
            <a:avLst/>
          </a:prstGeom>
        </p:spPr>
        <p:txBody>
          <a:bodyPr wrap="square">
            <a:spAutoFit/>
          </a:bodyPr>
          <a:lstStyle/>
          <a:p>
            <a:pPr algn="just"/>
            <a:r>
              <a:rPr lang="en-US" altLang="zh-CN" sz="2800" dirty="0">
                <a:solidFill>
                  <a:schemeClr val="bg1"/>
                </a:solidFill>
                <a:latin typeface="Calibri" panose="020F0502020204030204" pitchFamily="34" charset="0"/>
                <a:ea typeface="宋体" panose="02010600030101010101" pitchFamily="2" charset="-122"/>
                <a:cs typeface="Calibri" panose="020F0502020204030204" pitchFamily="34" charset="0"/>
              </a:rPr>
              <a:t>Their approach synthesize a set of base elements </a:t>
            </a:r>
            <a:r>
              <a:rPr lang="en-US" altLang="zh-CN" sz="2800" b="1" dirty="0" smtClean="0">
                <a:solidFill>
                  <a:srgbClr val="FFC000"/>
                </a:solidFill>
                <a:latin typeface="Calibri" panose="020F0502020204030204" pitchFamily="34" charset="0"/>
                <a:ea typeface="宋体" panose="02010600030101010101" pitchFamily="2" charset="-122"/>
                <a:cs typeface="Calibri" panose="020F0502020204030204" pitchFamily="34" charset="0"/>
              </a:rPr>
              <a:t>allowing </a:t>
            </a:r>
            <a:r>
              <a:rPr lang="en-US" altLang="zh-CN" sz="2800" b="1" dirty="0">
                <a:solidFill>
                  <a:srgbClr val="FFC000"/>
                </a:solidFill>
                <a:latin typeface="Calibri" panose="020F0502020204030204" pitchFamily="34" charset="0"/>
                <a:ea typeface="宋体" panose="02010600030101010101" pitchFamily="2" charset="-122"/>
                <a:cs typeface="Calibri" panose="020F0502020204030204" pitchFamily="34" charset="0"/>
              </a:rPr>
              <a:t>overlaps</a:t>
            </a:r>
            <a:r>
              <a:rPr lang="en-US" altLang="zh-CN" sz="2800" dirty="0">
                <a:solidFill>
                  <a:schemeClr val="bg1"/>
                </a:solidFill>
                <a:latin typeface="Calibri" panose="020F0502020204030204" pitchFamily="34" charset="0"/>
                <a:ea typeface="宋体" panose="02010600030101010101" pitchFamily="2" charset="-122"/>
                <a:cs typeface="Calibri" panose="020F0502020204030204" pitchFamily="34" charset="0"/>
              </a:rPr>
              <a:t>.</a:t>
            </a:r>
            <a:endParaRPr lang="zh-CN" altLang="en-US" sz="2800"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0" name="日期占位符 7">
            <a:extLst>
              <a:ext uri="{FF2B5EF4-FFF2-40B4-BE49-F238E27FC236}">
                <a16:creationId xmlns:a16="http://schemas.microsoft.com/office/drawing/2014/main" id="{3FEA92A0-59F1-429E-B4A3-2709DFDE08F6}"/>
              </a:ext>
            </a:extLst>
          </p:cNvPr>
          <p:cNvSpPr>
            <a:spLocks noGrp="1"/>
          </p:cNvSpPr>
          <p:nvPr>
            <p:ph type="dt" sz="half" idx="10"/>
          </p:nvPr>
        </p:nvSpPr>
        <p:spPr>
          <a:xfrm>
            <a:off x="888088" y="6546283"/>
            <a:ext cx="2743200" cy="365125"/>
          </a:xfrm>
        </p:spPr>
        <p:txBody>
          <a:bodyPr/>
          <a:lstStyle/>
          <a:p>
            <a:fld id="{91EA9AE1-6682-4229-8F4C-05459499F1A0}"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21" name="页脚占位符 8">
            <a:extLst>
              <a:ext uri="{FF2B5EF4-FFF2-40B4-BE49-F238E27FC236}">
                <a16:creationId xmlns:a16="http://schemas.microsoft.com/office/drawing/2014/main" id="{4BBEE900-573D-4FA2-95EC-2C39C7061A07}"/>
              </a:ext>
            </a:extLst>
          </p:cNvPr>
          <p:cNvSpPr>
            <a:spLocks noGrp="1"/>
          </p:cNvSpPr>
          <p:nvPr>
            <p:ph type="ftr" sz="quarter" idx="11"/>
          </p:nvPr>
        </p:nvSpPr>
        <p:spPr>
          <a:xfrm>
            <a:off x="4088488" y="6546283"/>
            <a:ext cx="4114800" cy="365125"/>
          </a:xfrm>
        </p:spPr>
        <p:txBody>
          <a:bodyPr/>
          <a:lstStyle/>
          <a:p>
            <a:r>
              <a:rPr lang="en-US" altLang="zh-CN">
                <a:latin typeface="Calibri" panose="020F0502020204030204" pitchFamily="34" charset="0"/>
                <a:cs typeface="Calibri" panose="020F0502020204030204" pitchFamily="34" charset="0"/>
              </a:rPr>
              <a:t>SPM 2020</a:t>
            </a:r>
            <a:endParaRPr lang="zh-CN" altLang="en-US">
              <a:latin typeface="Calibri" panose="020F0502020204030204" pitchFamily="34" charset="0"/>
              <a:cs typeface="Calibri" panose="020F0502020204030204" pitchFamily="34" charset="0"/>
            </a:endParaRPr>
          </a:p>
        </p:txBody>
      </p:sp>
      <p:sp>
        <p:nvSpPr>
          <p:cNvPr id="23" name="灯片编号占位符 9">
            <a:extLst>
              <a:ext uri="{FF2B5EF4-FFF2-40B4-BE49-F238E27FC236}">
                <a16:creationId xmlns:a16="http://schemas.microsoft.com/office/drawing/2014/main" id="{FF727F4A-D60F-4C3A-8408-DBAB8FEE5C41}"/>
              </a:ext>
            </a:extLst>
          </p:cNvPr>
          <p:cNvSpPr>
            <a:spLocks noGrp="1"/>
          </p:cNvSpPr>
          <p:nvPr>
            <p:ph type="sldNum" sz="quarter" idx="12"/>
          </p:nvPr>
        </p:nvSpPr>
        <p:spPr>
          <a:xfrm>
            <a:off x="8660488" y="6546283"/>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7</a:t>
            </a:fld>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4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14" grpId="0"/>
      <p:bldP spid="13"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对象 10">
            <a:extLst>
              <a:ext uri="{FF2B5EF4-FFF2-40B4-BE49-F238E27FC236}">
                <a16:creationId xmlns:a16="http://schemas.microsoft.com/office/drawing/2014/main" id="{CEFF5DC4-92E2-4FE2-B0FE-8E55E517615E}"/>
              </a:ext>
            </a:extLst>
          </p:cNvPr>
          <p:cNvGraphicFramePr>
            <a:graphicFrameLocks noChangeAspect="1"/>
          </p:cNvGraphicFramePr>
          <p:nvPr>
            <p:extLst>
              <p:ext uri="{D42A27DB-BD31-4B8C-83A1-F6EECF244321}">
                <p14:modId xmlns:p14="http://schemas.microsoft.com/office/powerpoint/2010/main" val="3701641474"/>
              </p:ext>
            </p:extLst>
          </p:nvPr>
        </p:nvGraphicFramePr>
        <p:xfrm>
          <a:off x="345698" y="1223788"/>
          <a:ext cx="1187867" cy="1100497"/>
        </p:xfrm>
        <a:graphic>
          <a:graphicData uri="http://schemas.openxmlformats.org/presentationml/2006/ole">
            <mc:AlternateContent xmlns:mc="http://schemas.openxmlformats.org/markup-compatibility/2006">
              <mc:Choice xmlns:v="urn:schemas-microsoft-com:vml" Requires="v">
                <p:oleObj spid="_x0000_s26926" name="Artwork" r:id="rId4" imgW="5783400" imgH="4966560" progId="Adobe.Illustrator.22">
                  <p:embed/>
                </p:oleObj>
              </mc:Choice>
              <mc:Fallback>
                <p:oleObj name="Artwork" r:id="rId4" imgW="5783400" imgH="4966560" progId="Adobe.Illustrator.22">
                  <p:embed/>
                  <p:pic>
                    <p:nvPicPr>
                      <p:cNvPr id="0" name=""/>
                      <p:cNvPicPr/>
                      <p:nvPr/>
                    </p:nvPicPr>
                    <p:blipFill>
                      <a:blip r:embed="rId5"/>
                      <a:stretch>
                        <a:fillRect/>
                      </a:stretch>
                    </p:blipFill>
                    <p:spPr>
                      <a:xfrm>
                        <a:off x="345698" y="1223788"/>
                        <a:ext cx="1187867" cy="1100497"/>
                      </a:xfrm>
                      <a:prstGeom prst="rect">
                        <a:avLst/>
                      </a:prstGeom>
                    </p:spPr>
                  </p:pic>
                </p:oleObj>
              </mc:Fallback>
            </mc:AlternateContent>
          </a:graphicData>
        </a:graphic>
      </p:graphicFrame>
      <p:graphicFrame>
        <p:nvGraphicFramePr>
          <p:cNvPr id="192" name="对象 191">
            <a:extLst>
              <a:ext uri="{FF2B5EF4-FFF2-40B4-BE49-F238E27FC236}">
                <a16:creationId xmlns:a16="http://schemas.microsoft.com/office/drawing/2014/main" id="{A775692F-C7EC-45CD-B3AD-69C9B84A7B9B}"/>
              </a:ext>
            </a:extLst>
          </p:cNvPr>
          <p:cNvGraphicFramePr>
            <a:graphicFrameLocks noChangeAspect="1"/>
          </p:cNvGraphicFramePr>
          <p:nvPr>
            <p:extLst>
              <p:ext uri="{D42A27DB-BD31-4B8C-83A1-F6EECF244321}">
                <p14:modId xmlns:p14="http://schemas.microsoft.com/office/powerpoint/2010/main" val="3255401032"/>
              </p:ext>
            </p:extLst>
          </p:nvPr>
        </p:nvGraphicFramePr>
        <p:xfrm>
          <a:off x="720421" y="4181001"/>
          <a:ext cx="2046082" cy="2167193"/>
        </p:xfrm>
        <a:graphic>
          <a:graphicData uri="http://schemas.openxmlformats.org/presentationml/2006/ole">
            <mc:AlternateContent xmlns:mc="http://schemas.openxmlformats.org/markup-compatibility/2006">
              <mc:Choice xmlns:v="urn:schemas-microsoft-com:vml" Requires="v">
                <p:oleObj spid="_x0000_s26927" name="Artwork" r:id="rId6" imgW="8465040" imgH="8312760" progId="Adobe.Illustrator.22">
                  <p:embed/>
                </p:oleObj>
              </mc:Choice>
              <mc:Fallback>
                <p:oleObj name="Artwork" r:id="rId6" imgW="8465040" imgH="8312760" progId="Adobe.Illustrator.22">
                  <p:embed/>
                  <p:pic>
                    <p:nvPicPr>
                      <p:cNvPr id="0" name=""/>
                      <p:cNvPicPr/>
                      <p:nvPr/>
                    </p:nvPicPr>
                    <p:blipFill>
                      <a:blip r:embed="rId7"/>
                      <a:stretch>
                        <a:fillRect/>
                      </a:stretch>
                    </p:blipFill>
                    <p:spPr>
                      <a:xfrm>
                        <a:off x="720421" y="4181001"/>
                        <a:ext cx="2046082" cy="2167193"/>
                      </a:xfrm>
                      <a:prstGeom prst="rect">
                        <a:avLst/>
                      </a:prstGeom>
                    </p:spPr>
                  </p:pic>
                </p:oleObj>
              </mc:Fallback>
            </mc:AlternateContent>
          </a:graphicData>
        </a:graphic>
      </p:graphicFrame>
      <p:graphicFrame>
        <p:nvGraphicFramePr>
          <p:cNvPr id="220" name="对象 219">
            <a:extLst>
              <a:ext uri="{FF2B5EF4-FFF2-40B4-BE49-F238E27FC236}">
                <a16:creationId xmlns:a16="http://schemas.microsoft.com/office/drawing/2014/main" id="{D30CBE12-8BF0-4CC9-A7A3-8741C205BA3C}"/>
              </a:ext>
            </a:extLst>
          </p:cNvPr>
          <p:cNvGraphicFramePr>
            <a:graphicFrameLocks noChangeAspect="1"/>
          </p:cNvGraphicFramePr>
          <p:nvPr>
            <p:extLst>
              <p:ext uri="{D42A27DB-BD31-4B8C-83A1-F6EECF244321}">
                <p14:modId xmlns:p14="http://schemas.microsoft.com/office/powerpoint/2010/main" val="964980269"/>
              </p:ext>
            </p:extLst>
          </p:nvPr>
        </p:nvGraphicFramePr>
        <p:xfrm>
          <a:off x="3715847" y="1140868"/>
          <a:ext cx="1031736" cy="1111579"/>
        </p:xfrm>
        <a:graphic>
          <a:graphicData uri="http://schemas.openxmlformats.org/presentationml/2006/ole">
            <mc:AlternateContent xmlns:mc="http://schemas.openxmlformats.org/markup-compatibility/2006">
              <mc:Choice xmlns:v="urn:schemas-microsoft-com:vml" Requires="v">
                <p:oleObj spid="_x0000_s26928" name="Artwork" r:id="rId8" imgW="7348680" imgH="7340400" progId="Adobe.Illustrator.22">
                  <p:embed/>
                </p:oleObj>
              </mc:Choice>
              <mc:Fallback>
                <p:oleObj name="Artwork" r:id="rId8" imgW="7348680" imgH="7340400" progId="Adobe.Illustrator.22">
                  <p:embed/>
                  <p:pic>
                    <p:nvPicPr>
                      <p:cNvPr id="0" name=""/>
                      <p:cNvPicPr/>
                      <p:nvPr/>
                    </p:nvPicPr>
                    <p:blipFill>
                      <a:blip r:embed="rId9"/>
                      <a:stretch>
                        <a:fillRect/>
                      </a:stretch>
                    </p:blipFill>
                    <p:spPr>
                      <a:xfrm>
                        <a:off x="3715847" y="1140868"/>
                        <a:ext cx="1031736" cy="1111579"/>
                      </a:xfrm>
                      <a:prstGeom prst="rect">
                        <a:avLst/>
                      </a:prstGeom>
                    </p:spPr>
                  </p:pic>
                </p:oleObj>
              </mc:Fallback>
            </mc:AlternateContent>
          </a:graphicData>
        </a:graphic>
      </p:graphicFrame>
      <p:sp>
        <p:nvSpPr>
          <p:cNvPr id="226" name="箭头: 右 225">
            <a:extLst>
              <a:ext uri="{FF2B5EF4-FFF2-40B4-BE49-F238E27FC236}">
                <a16:creationId xmlns:a16="http://schemas.microsoft.com/office/drawing/2014/main" id="{8A9CB7B4-D19A-4C79-896F-C43A8BED406C}"/>
              </a:ext>
            </a:extLst>
          </p:cNvPr>
          <p:cNvSpPr/>
          <p:nvPr/>
        </p:nvSpPr>
        <p:spPr>
          <a:xfrm>
            <a:off x="4626296" y="1578753"/>
            <a:ext cx="137184" cy="142251"/>
          </a:xfrm>
          <a:prstGeom prst="rightArrow">
            <a:avLst/>
          </a:prstGeom>
          <a:solidFill>
            <a:schemeClr val="accent1"/>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sp>
        <p:nvSpPr>
          <p:cNvPr id="227" name="箭头: 右 226">
            <a:extLst>
              <a:ext uri="{FF2B5EF4-FFF2-40B4-BE49-F238E27FC236}">
                <a16:creationId xmlns:a16="http://schemas.microsoft.com/office/drawing/2014/main" id="{04218AB2-8F8C-4EED-9E7F-8BD5CC1530E5}"/>
              </a:ext>
            </a:extLst>
          </p:cNvPr>
          <p:cNvSpPr/>
          <p:nvPr/>
        </p:nvSpPr>
        <p:spPr>
          <a:xfrm>
            <a:off x="4631779" y="2883411"/>
            <a:ext cx="137184" cy="142251"/>
          </a:xfrm>
          <a:prstGeom prst="rightArrow">
            <a:avLst/>
          </a:prstGeom>
          <a:solidFill>
            <a:schemeClr val="accent1"/>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grpSp>
        <p:nvGrpSpPr>
          <p:cNvPr id="2" name="组合 1">
            <a:extLst>
              <a:ext uri="{FF2B5EF4-FFF2-40B4-BE49-F238E27FC236}">
                <a16:creationId xmlns:a16="http://schemas.microsoft.com/office/drawing/2014/main" id="{5D891C70-D51E-4008-984F-F9E52441482D}"/>
              </a:ext>
            </a:extLst>
          </p:cNvPr>
          <p:cNvGrpSpPr/>
          <p:nvPr/>
        </p:nvGrpSpPr>
        <p:grpSpPr>
          <a:xfrm>
            <a:off x="275775" y="2271600"/>
            <a:ext cx="1304667" cy="1165232"/>
            <a:chOff x="167958" y="2082905"/>
            <a:chExt cx="1178664" cy="1052695"/>
          </a:xfrm>
        </p:grpSpPr>
        <p:graphicFrame>
          <p:nvGraphicFramePr>
            <p:cNvPr id="6" name="对象 5">
              <a:extLst>
                <a:ext uri="{FF2B5EF4-FFF2-40B4-BE49-F238E27FC236}">
                  <a16:creationId xmlns:a16="http://schemas.microsoft.com/office/drawing/2014/main" id="{53F634B6-B29E-4350-99BE-8486DBA686C9}"/>
                </a:ext>
              </a:extLst>
            </p:cNvPr>
            <p:cNvGraphicFramePr>
              <a:graphicFrameLocks noChangeAspect="1"/>
            </p:cNvGraphicFramePr>
            <p:nvPr>
              <p:extLst>
                <p:ext uri="{D42A27DB-BD31-4B8C-83A1-F6EECF244321}">
                  <p14:modId xmlns:p14="http://schemas.microsoft.com/office/powerpoint/2010/main" val="3977962240"/>
                </p:ext>
              </p:extLst>
            </p:nvPr>
          </p:nvGraphicFramePr>
          <p:xfrm>
            <a:off x="167958" y="2082905"/>
            <a:ext cx="1178664" cy="1052695"/>
          </p:xfrm>
          <a:graphic>
            <a:graphicData uri="http://schemas.openxmlformats.org/presentationml/2006/ole">
              <mc:AlternateContent xmlns:mc="http://schemas.openxmlformats.org/markup-compatibility/2006">
                <mc:Choice xmlns:v="urn:schemas-microsoft-com:vml" Requires="v">
                  <p:oleObj spid="_x0000_s26929" name="Artwork" r:id="rId10" imgW="8532000" imgH="7063920" progId="Adobe.Illustrator.22">
                    <p:embed/>
                  </p:oleObj>
                </mc:Choice>
                <mc:Fallback>
                  <p:oleObj name="Artwork" r:id="rId10" imgW="8532000" imgH="7063920" progId="Adobe.Illustrator.22">
                    <p:embed/>
                    <p:pic>
                      <p:nvPicPr>
                        <p:cNvPr id="0" name=""/>
                        <p:cNvPicPr/>
                        <p:nvPr/>
                      </p:nvPicPr>
                      <p:blipFill>
                        <a:blip r:embed="rId11"/>
                        <a:stretch>
                          <a:fillRect/>
                        </a:stretch>
                      </p:blipFill>
                      <p:spPr>
                        <a:xfrm>
                          <a:off x="167958" y="2082905"/>
                          <a:ext cx="1178664" cy="1052695"/>
                        </a:xfrm>
                        <a:prstGeom prst="rect">
                          <a:avLst/>
                        </a:prstGeom>
                      </p:spPr>
                    </p:pic>
                  </p:oleObj>
                </mc:Fallback>
              </mc:AlternateContent>
            </a:graphicData>
          </a:graphic>
        </p:graphicFrame>
        <p:cxnSp>
          <p:nvCxnSpPr>
            <p:cNvPr id="229" name="直接连接符 228">
              <a:extLst>
                <a:ext uri="{FF2B5EF4-FFF2-40B4-BE49-F238E27FC236}">
                  <a16:creationId xmlns:a16="http://schemas.microsoft.com/office/drawing/2014/main" id="{DD3C5402-C41F-42B1-BDCE-AEF8EA967824}"/>
                </a:ext>
              </a:extLst>
            </p:cNvPr>
            <p:cNvCxnSpPr/>
            <p:nvPr/>
          </p:nvCxnSpPr>
          <p:spPr>
            <a:xfrm flipH="1">
              <a:off x="251728" y="2153237"/>
              <a:ext cx="794251" cy="661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0" name="直接连接符 229">
              <a:extLst>
                <a:ext uri="{FF2B5EF4-FFF2-40B4-BE49-F238E27FC236}">
                  <a16:creationId xmlns:a16="http://schemas.microsoft.com/office/drawing/2014/main" id="{39E38BCE-825F-46AD-86A6-BC96C1D41A54}"/>
                </a:ext>
              </a:extLst>
            </p:cNvPr>
            <p:cNvCxnSpPr>
              <a:cxnSpLocks/>
            </p:cNvCxnSpPr>
            <p:nvPr/>
          </p:nvCxnSpPr>
          <p:spPr>
            <a:xfrm flipH="1">
              <a:off x="1032116" y="2580612"/>
              <a:ext cx="148505" cy="4881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3" name="直接连接符 232">
              <a:extLst>
                <a:ext uri="{FF2B5EF4-FFF2-40B4-BE49-F238E27FC236}">
                  <a16:creationId xmlns:a16="http://schemas.microsoft.com/office/drawing/2014/main" id="{56F8A7A0-4482-44DF-AE58-4ADCFE8FFC05}"/>
                </a:ext>
              </a:extLst>
            </p:cNvPr>
            <p:cNvCxnSpPr>
              <a:cxnSpLocks/>
            </p:cNvCxnSpPr>
            <p:nvPr/>
          </p:nvCxnSpPr>
          <p:spPr>
            <a:xfrm>
              <a:off x="246179" y="2814348"/>
              <a:ext cx="794360" cy="2529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7" name="直接连接符 236">
              <a:extLst>
                <a:ext uri="{FF2B5EF4-FFF2-40B4-BE49-F238E27FC236}">
                  <a16:creationId xmlns:a16="http://schemas.microsoft.com/office/drawing/2014/main" id="{377B2A43-3BCA-4E63-94E5-304C06D3FBA2}"/>
                </a:ext>
              </a:extLst>
            </p:cNvPr>
            <p:cNvCxnSpPr>
              <a:cxnSpLocks/>
            </p:cNvCxnSpPr>
            <p:nvPr/>
          </p:nvCxnSpPr>
          <p:spPr>
            <a:xfrm>
              <a:off x="1041664" y="2151770"/>
              <a:ext cx="137598" cy="433243"/>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40" name="直接连接符 239">
            <a:extLst>
              <a:ext uri="{FF2B5EF4-FFF2-40B4-BE49-F238E27FC236}">
                <a16:creationId xmlns:a16="http://schemas.microsoft.com/office/drawing/2014/main" id="{6C9BB402-ABE1-4301-B8D1-45BFEE5BCE57}"/>
              </a:ext>
            </a:extLst>
          </p:cNvPr>
          <p:cNvCxnSpPr/>
          <p:nvPr/>
        </p:nvCxnSpPr>
        <p:spPr>
          <a:xfrm flipH="1">
            <a:off x="743073" y="4228084"/>
            <a:ext cx="794251" cy="661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1" name="直接连接符 240">
            <a:extLst>
              <a:ext uri="{FF2B5EF4-FFF2-40B4-BE49-F238E27FC236}">
                <a16:creationId xmlns:a16="http://schemas.microsoft.com/office/drawing/2014/main" id="{01D7FEDA-D234-4399-93D3-045F1E19EA95}"/>
              </a:ext>
            </a:extLst>
          </p:cNvPr>
          <p:cNvCxnSpPr>
            <a:cxnSpLocks/>
          </p:cNvCxnSpPr>
          <p:nvPr/>
        </p:nvCxnSpPr>
        <p:spPr>
          <a:xfrm flipH="1">
            <a:off x="1523461" y="4655460"/>
            <a:ext cx="148505" cy="4881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2" name="直接连接符 241">
            <a:extLst>
              <a:ext uri="{FF2B5EF4-FFF2-40B4-BE49-F238E27FC236}">
                <a16:creationId xmlns:a16="http://schemas.microsoft.com/office/drawing/2014/main" id="{9C0B70E7-1D67-4248-BBC1-61A2DF3D9841}"/>
              </a:ext>
            </a:extLst>
          </p:cNvPr>
          <p:cNvCxnSpPr>
            <a:cxnSpLocks/>
          </p:cNvCxnSpPr>
          <p:nvPr/>
        </p:nvCxnSpPr>
        <p:spPr>
          <a:xfrm>
            <a:off x="737524" y="4889195"/>
            <a:ext cx="794360" cy="2529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AE75580F-A322-4447-84D9-5200BC0CA944}"/>
              </a:ext>
            </a:extLst>
          </p:cNvPr>
          <p:cNvCxnSpPr>
            <a:cxnSpLocks/>
          </p:cNvCxnSpPr>
          <p:nvPr/>
        </p:nvCxnSpPr>
        <p:spPr>
          <a:xfrm>
            <a:off x="1533009" y="4226618"/>
            <a:ext cx="137598" cy="4332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4" name="直接连接符 243">
            <a:extLst>
              <a:ext uri="{FF2B5EF4-FFF2-40B4-BE49-F238E27FC236}">
                <a16:creationId xmlns:a16="http://schemas.microsoft.com/office/drawing/2014/main" id="{0D12A602-C644-4515-9F0B-FEA526B6B90F}"/>
              </a:ext>
            </a:extLst>
          </p:cNvPr>
          <p:cNvCxnSpPr/>
          <p:nvPr/>
        </p:nvCxnSpPr>
        <p:spPr>
          <a:xfrm flipH="1">
            <a:off x="725803" y="5145812"/>
            <a:ext cx="794251" cy="661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5" name="直接连接符 244">
            <a:extLst>
              <a:ext uri="{FF2B5EF4-FFF2-40B4-BE49-F238E27FC236}">
                <a16:creationId xmlns:a16="http://schemas.microsoft.com/office/drawing/2014/main" id="{B0239F70-567C-44D9-9436-E3672D7B662D}"/>
              </a:ext>
            </a:extLst>
          </p:cNvPr>
          <p:cNvCxnSpPr>
            <a:cxnSpLocks/>
          </p:cNvCxnSpPr>
          <p:nvPr/>
        </p:nvCxnSpPr>
        <p:spPr>
          <a:xfrm flipH="1">
            <a:off x="1506190" y="5573187"/>
            <a:ext cx="148505" cy="4881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6" name="直接连接符 245">
            <a:extLst>
              <a:ext uri="{FF2B5EF4-FFF2-40B4-BE49-F238E27FC236}">
                <a16:creationId xmlns:a16="http://schemas.microsoft.com/office/drawing/2014/main" id="{8B0E575A-120E-43C6-9301-2BB4F235C426}"/>
              </a:ext>
            </a:extLst>
          </p:cNvPr>
          <p:cNvCxnSpPr>
            <a:cxnSpLocks/>
          </p:cNvCxnSpPr>
          <p:nvPr/>
        </p:nvCxnSpPr>
        <p:spPr>
          <a:xfrm>
            <a:off x="720254" y="5806923"/>
            <a:ext cx="794360" cy="2529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7" name="直接连接符 246">
            <a:extLst>
              <a:ext uri="{FF2B5EF4-FFF2-40B4-BE49-F238E27FC236}">
                <a16:creationId xmlns:a16="http://schemas.microsoft.com/office/drawing/2014/main" id="{5368892D-A64F-4D0D-B988-3C95308397AF}"/>
              </a:ext>
            </a:extLst>
          </p:cNvPr>
          <p:cNvCxnSpPr>
            <a:cxnSpLocks/>
          </p:cNvCxnSpPr>
          <p:nvPr/>
        </p:nvCxnSpPr>
        <p:spPr>
          <a:xfrm>
            <a:off x="1515738" y="5144346"/>
            <a:ext cx="137598" cy="4332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8" name="直接连接符 247">
            <a:extLst>
              <a:ext uri="{FF2B5EF4-FFF2-40B4-BE49-F238E27FC236}">
                <a16:creationId xmlns:a16="http://schemas.microsoft.com/office/drawing/2014/main" id="{5A0F6E7E-17C7-4A83-B2C3-2F9FC7C14792}"/>
              </a:ext>
            </a:extLst>
          </p:cNvPr>
          <p:cNvCxnSpPr>
            <a:cxnSpLocks/>
          </p:cNvCxnSpPr>
          <p:nvPr/>
        </p:nvCxnSpPr>
        <p:spPr>
          <a:xfrm flipH="1" flipV="1">
            <a:off x="1674004" y="4659860"/>
            <a:ext cx="776690" cy="688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9" name="直接连接符 248">
            <a:extLst>
              <a:ext uri="{FF2B5EF4-FFF2-40B4-BE49-F238E27FC236}">
                <a16:creationId xmlns:a16="http://schemas.microsoft.com/office/drawing/2014/main" id="{C2F74EFC-2D65-4BCB-9ED3-07977E9EC533}"/>
              </a:ext>
            </a:extLst>
          </p:cNvPr>
          <p:cNvCxnSpPr>
            <a:cxnSpLocks/>
          </p:cNvCxnSpPr>
          <p:nvPr/>
        </p:nvCxnSpPr>
        <p:spPr>
          <a:xfrm flipH="1" flipV="1">
            <a:off x="2467964" y="4429311"/>
            <a:ext cx="128753" cy="49122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0" name="直接连接符 249">
            <a:extLst>
              <a:ext uri="{FF2B5EF4-FFF2-40B4-BE49-F238E27FC236}">
                <a16:creationId xmlns:a16="http://schemas.microsoft.com/office/drawing/2014/main" id="{6204E73C-6756-455D-84C1-616D03CA821F}"/>
              </a:ext>
            </a:extLst>
          </p:cNvPr>
          <p:cNvCxnSpPr>
            <a:cxnSpLocks/>
          </p:cNvCxnSpPr>
          <p:nvPr/>
        </p:nvCxnSpPr>
        <p:spPr>
          <a:xfrm flipV="1">
            <a:off x="1673169" y="4429693"/>
            <a:ext cx="801836" cy="2278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1" name="直接连接符 250">
            <a:extLst>
              <a:ext uri="{FF2B5EF4-FFF2-40B4-BE49-F238E27FC236}">
                <a16:creationId xmlns:a16="http://schemas.microsoft.com/office/drawing/2014/main" id="{7F49A0C6-B574-4625-B362-AB1347118EFC}"/>
              </a:ext>
            </a:extLst>
          </p:cNvPr>
          <p:cNvCxnSpPr>
            <a:cxnSpLocks/>
          </p:cNvCxnSpPr>
          <p:nvPr/>
        </p:nvCxnSpPr>
        <p:spPr>
          <a:xfrm flipV="1">
            <a:off x="2448652" y="4914862"/>
            <a:ext cx="149373" cy="4330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6" name="直接连接符 255">
            <a:extLst>
              <a:ext uri="{FF2B5EF4-FFF2-40B4-BE49-F238E27FC236}">
                <a16:creationId xmlns:a16="http://schemas.microsoft.com/office/drawing/2014/main" id="{DAFFCE09-4A95-4C14-A122-0329D95D9BAF}"/>
              </a:ext>
            </a:extLst>
          </p:cNvPr>
          <p:cNvCxnSpPr>
            <a:cxnSpLocks/>
          </p:cNvCxnSpPr>
          <p:nvPr/>
        </p:nvCxnSpPr>
        <p:spPr>
          <a:xfrm flipH="1" flipV="1">
            <a:off x="1656822" y="5578459"/>
            <a:ext cx="776690" cy="688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7" name="直接连接符 256">
            <a:extLst>
              <a:ext uri="{FF2B5EF4-FFF2-40B4-BE49-F238E27FC236}">
                <a16:creationId xmlns:a16="http://schemas.microsoft.com/office/drawing/2014/main" id="{0B7E7C9B-53C8-4182-B5DB-B29CAB811A67}"/>
              </a:ext>
            </a:extLst>
          </p:cNvPr>
          <p:cNvCxnSpPr>
            <a:cxnSpLocks/>
          </p:cNvCxnSpPr>
          <p:nvPr/>
        </p:nvCxnSpPr>
        <p:spPr>
          <a:xfrm flipH="1" flipV="1">
            <a:off x="2450783" y="5347910"/>
            <a:ext cx="128753" cy="49122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8" name="直接连接符 257">
            <a:extLst>
              <a:ext uri="{FF2B5EF4-FFF2-40B4-BE49-F238E27FC236}">
                <a16:creationId xmlns:a16="http://schemas.microsoft.com/office/drawing/2014/main" id="{7AB3AB0E-7B01-4564-9A6D-643846CAD4A8}"/>
              </a:ext>
            </a:extLst>
          </p:cNvPr>
          <p:cNvCxnSpPr>
            <a:cxnSpLocks/>
          </p:cNvCxnSpPr>
          <p:nvPr/>
        </p:nvCxnSpPr>
        <p:spPr>
          <a:xfrm flipV="1">
            <a:off x="1655988" y="5348291"/>
            <a:ext cx="801836" cy="2278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9" name="直接连接符 258">
            <a:extLst>
              <a:ext uri="{FF2B5EF4-FFF2-40B4-BE49-F238E27FC236}">
                <a16:creationId xmlns:a16="http://schemas.microsoft.com/office/drawing/2014/main" id="{ED5BC1A9-571D-4617-9D56-EE7F5CEED0CE}"/>
              </a:ext>
            </a:extLst>
          </p:cNvPr>
          <p:cNvCxnSpPr>
            <a:cxnSpLocks/>
          </p:cNvCxnSpPr>
          <p:nvPr/>
        </p:nvCxnSpPr>
        <p:spPr>
          <a:xfrm flipV="1">
            <a:off x="2431470" y="5833461"/>
            <a:ext cx="149373" cy="4330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箭头: 右 143">
            <a:extLst>
              <a:ext uri="{FF2B5EF4-FFF2-40B4-BE49-F238E27FC236}">
                <a16:creationId xmlns:a16="http://schemas.microsoft.com/office/drawing/2014/main" id="{46B6855E-5CD1-4665-9B61-DA6DBD324E8D}"/>
              </a:ext>
            </a:extLst>
          </p:cNvPr>
          <p:cNvSpPr/>
          <p:nvPr/>
        </p:nvSpPr>
        <p:spPr>
          <a:xfrm rot="3115477">
            <a:off x="1833024" y="3715093"/>
            <a:ext cx="459753" cy="148937"/>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sp>
        <p:nvSpPr>
          <p:cNvPr id="3" name="圆角矩形 2"/>
          <p:cNvSpPr/>
          <p:nvPr/>
        </p:nvSpPr>
        <p:spPr>
          <a:xfrm>
            <a:off x="3730613" y="1140868"/>
            <a:ext cx="1825150" cy="1071916"/>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6">
              <a:latin typeface="Calibri" panose="020F0502020204030204" pitchFamily="34" charset="0"/>
              <a:cs typeface="Calibri" panose="020F0502020204030204" pitchFamily="34" charset="0"/>
            </a:endParaRPr>
          </a:p>
        </p:txBody>
      </p:sp>
      <p:sp>
        <p:nvSpPr>
          <p:cNvPr id="47" name="圆角矩形 46"/>
          <p:cNvSpPr/>
          <p:nvPr/>
        </p:nvSpPr>
        <p:spPr>
          <a:xfrm>
            <a:off x="3736305" y="2398416"/>
            <a:ext cx="1819458" cy="1071916"/>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6">
              <a:latin typeface="Calibri" panose="020F0502020204030204" pitchFamily="34" charset="0"/>
              <a:cs typeface="Calibri" panose="020F0502020204030204" pitchFamily="34" charset="0"/>
            </a:endParaRPr>
          </a:p>
        </p:txBody>
      </p:sp>
      <p:pic>
        <p:nvPicPr>
          <p:cNvPr id="4" name="图片 3">
            <a:extLst>
              <a:ext uri="{FF2B5EF4-FFF2-40B4-BE49-F238E27FC236}">
                <a16:creationId xmlns:a16="http://schemas.microsoft.com/office/drawing/2014/main" id="{B1E8D33C-24CC-4186-8476-B7C07B6F9D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43769">
            <a:off x="4798298" y="2544950"/>
            <a:ext cx="679201" cy="829409"/>
          </a:xfrm>
          <a:prstGeom prst="rect">
            <a:avLst/>
          </a:prstGeom>
        </p:spPr>
      </p:pic>
      <p:pic>
        <p:nvPicPr>
          <p:cNvPr id="13" name="图片 12">
            <a:extLst>
              <a:ext uri="{FF2B5EF4-FFF2-40B4-BE49-F238E27FC236}">
                <a16:creationId xmlns:a16="http://schemas.microsoft.com/office/drawing/2014/main" id="{33DF1887-26BA-4528-BCEE-21968EAE94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39258" y="1285161"/>
            <a:ext cx="762133" cy="727333"/>
          </a:xfrm>
          <a:prstGeom prst="rect">
            <a:avLst/>
          </a:prstGeom>
        </p:spPr>
      </p:pic>
      <p:pic>
        <p:nvPicPr>
          <p:cNvPr id="23" name="图片 22">
            <a:extLst>
              <a:ext uri="{FF2B5EF4-FFF2-40B4-BE49-F238E27FC236}">
                <a16:creationId xmlns:a16="http://schemas.microsoft.com/office/drawing/2014/main" id="{E3C76CD8-12F3-4C5F-B16A-768F8B91607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742" t="3606" r="6323" b="5388"/>
          <a:stretch/>
        </p:blipFill>
        <p:spPr>
          <a:xfrm>
            <a:off x="9664275" y="1106041"/>
            <a:ext cx="2217863" cy="2321751"/>
          </a:xfrm>
          <a:prstGeom prst="rect">
            <a:avLst/>
          </a:prstGeom>
        </p:spPr>
      </p:pic>
      <p:pic>
        <p:nvPicPr>
          <p:cNvPr id="25" name="图片 24">
            <a:extLst>
              <a:ext uri="{FF2B5EF4-FFF2-40B4-BE49-F238E27FC236}">
                <a16:creationId xmlns:a16="http://schemas.microsoft.com/office/drawing/2014/main" id="{EAAF9D44-C4B0-48D2-AA3E-46EA91AF7E2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32210" y="4607672"/>
            <a:ext cx="2665284" cy="2238346"/>
          </a:xfrm>
          <a:prstGeom prst="rect">
            <a:avLst/>
          </a:prstGeom>
        </p:spPr>
      </p:pic>
      <p:pic>
        <p:nvPicPr>
          <p:cNvPr id="30" name="图片 29">
            <a:extLst>
              <a:ext uri="{FF2B5EF4-FFF2-40B4-BE49-F238E27FC236}">
                <a16:creationId xmlns:a16="http://schemas.microsoft.com/office/drawing/2014/main" id="{D0D5B867-5F66-41A1-9EA5-5A6F6172020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09555">
            <a:off x="3870233" y="2520509"/>
            <a:ext cx="666593" cy="823165"/>
          </a:xfrm>
          <a:prstGeom prst="rect">
            <a:avLst/>
          </a:prstGeom>
        </p:spPr>
      </p:pic>
      <p:pic>
        <p:nvPicPr>
          <p:cNvPr id="5" name="图片 4">
            <a:extLst>
              <a:ext uri="{FF2B5EF4-FFF2-40B4-BE49-F238E27FC236}">
                <a16:creationId xmlns:a16="http://schemas.microsoft.com/office/drawing/2014/main" id="{53BB4BB9-8E90-4A83-8FC6-B3C118FC845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9703" t="20971" r="42998" b="43072"/>
          <a:stretch/>
        </p:blipFill>
        <p:spPr>
          <a:xfrm>
            <a:off x="5814878" y="1118256"/>
            <a:ext cx="1797952" cy="2368220"/>
          </a:xfrm>
          <a:prstGeom prst="rect">
            <a:avLst/>
          </a:prstGeom>
        </p:spPr>
      </p:pic>
      <p:grpSp>
        <p:nvGrpSpPr>
          <p:cNvPr id="9" name="组合 8">
            <a:extLst>
              <a:ext uri="{FF2B5EF4-FFF2-40B4-BE49-F238E27FC236}">
                <a16:creationId xmlns:a16="http://schemas.microsoft.com/office/drawing/2014/main" id="{99F000D4-4FC9-4C32-AA12-42F811AE7C0C}"/>
              </a:ext>
            </a:extLst>
          </p:cNvPr>
          <p:cNvGrpSpPr/>
          <p:nvPr/>
        </p:nvGrpSpPr>
        <p:grpSpPr>
          <a:xfrm>
            <a:off x="2696927" y="3999376"/>
            <a:ext cx="3144143" cy="2511196"/>
            <a:chOff x="3227996" y="2257567"/>
            <a:chExt cx="3144143" cy="2511196"/>
          </a:xfrm>
        </p:grpSpPr>
        <p:sp>
          <p:nvSpPr>
            <p:cNvPr id="64" name="文本框 63">
              <a:extLst>
                <a:ext uri="{FF2B5EF4-FFF2-40B4-BE49-F238E27FC236}">
                  <a16:creationId xmlns:a16="http://schemas.microsoft.com/office/drawing/2014/main" id="{4BB02F17-5E7D-4E7B-8F32-BC76C5C441CC}"/>
                </a:ext>
              </a:extLst>
            </p:cNvPr>
            <p:cNvSpPr txBox="1"/>
            <p:nvPr/>
          </p:nvSpPr>
          <p:spPr>
            <a:xfrm>
              <a:off x="5807640" y="3380052"/>
              <a:ext cx="564499" cy="276999"/>
            </a:xfrm>
            <a:prstGeom prst="rect">
              <a:avLst/>
            </a:prstGeom>
            <a:noFill/>
          </p:spPr>
          <p:txBody>
            <a:bodyPr wrap="square" rtlCol="0">
              <a:spAutoFit/>
            </a:bodyPr>
            <a:lstStyle/>
            <a:p>
              <a:r>
                <a:rPr lang="en-US" altLang="zh-CN" sz="1200" b="1" dirty="0">
                  <a:solidFill>
                    <a:schemeClr val="accent2"/>
                  </a:solidFill>
                  <a:latin typeface="Calibri" panose="020F0502020204030204" pitchFamily="34" charset="0"/>
                  <a:cs typeface="Calibri" panose="020F0502020204030204" pitchFamily="34" charset="0"/>
                </a:rPr>
                <a:t>0.975</a:t>
              </a:r>
              <a:endParaRPr lang="zh-CN" altLang="en-US" sz="1200" b="1" dirty="0">
                <a:solidFill>
                  <a:schemeClr val="accent2"/>
                </a:solidFill>
                <a:latin typeface="Calibri" panose="020F0502020204030204" pitchFamily="34" charset="0"/>
                <a:cs typeface="Calibri" panose="020F0502020204030204" pitchFamily="34" charset="0"/>
              </a:endParaRPr>
            </a:p>
          </p:txBody>
        </p:sp>
        <p:sp>
          <p:nvSpPr>
            <p:cNvPr id="65" name="文本框 64">
              <a:extLst>
                <a:ext uri="{FF2B5EF4-FFF2-40B4-BE49-F238E27FC236}">
                  <a16:creationId xmlns:a16="http://schemas.microsoft.com/office/drawing/2014/main" id="{62067836-3896-4392-940A-1996137730ED}"/>
                </a:ext>
              </a:extLst>
            </p:cNvPr>
            <p:cNvSpPr txBox="1"/>
            <p:nvPr/>
          </p:nvSpPr>
          <p:spPr>
            <a:xfrm>
              <a:off x="5342005" y="2398033"/>
              <a:ext cx="551585" cy="276999"/>
            </a:xfrm>
            <a:prstGeom prst="rect">
              <a:avLst/>
            </a:prstGeom>
            <a:noFill/>
          </p:spPr>
          <p:txBody>
            <a:bodyPr wrap="square" rtlCol="0">
              <a:spAutoFit/>
            </a:bodyPr>
            <a:lstStyle/>
            <a:p>
              <a:r>
                <a:rPr lang="en-US" altLang="zh-CN" sz="1200" b="1" dirty="0">
                  <a:solidFill>
                    <a:schemeClr val="accent2"/>
                  </a:solidFill>
                  <a:latin typeface="Calibri" panose="020F0502020204030204" pitchFamily="34" charset="0"/>
                  <a:cs typeface="Calibri" panose="020F0502020204030204" pitchFamily="34" charset="0"/>
                </a:rPr>
                <a:t>0.961</a:t>
              </a:r>
              <a:endParaRPr lang="zh-CN" altLang="en-US" sz="1200" b="1" dirty="0">
                <a:solidFill>
                  <a:schemeClr val="accent2"/>
                </a:solidFill>
                <a:latin typeface="Calibri" panose="020F0502020204030204" pitchFamily="34" charset="0"/>
                <a:cs typeface="Calibri" panose="020F0502020204030204" pitchFamily="34" charset="0"/>
              </a:endParaRPr>
            </a:p>
          </p:txBody>
        </p:sp>
        <p:sp>
          <p:nvSpPr>
            <p:cNvPr id="66" name="文本框 65">
              <a:extLst>
                <a:ext uri="{FF2B5EF4-FFF2-40B4-BE49-F238E27FC236}">
                  <a16:creationId xmlns:a16="http://schemas.microsoft.com/office/drawing/2014/main" id="{FE6C50B1-12ED-4A9A-971D-E16CE6F9B9AF}"/>
                </a:ext>
              </a:extLst>
            </p:cNvPr>
            <p:cNvSpPr txBox="1"/>
            <p:nvPr/>
          </p:nvSpPr>
          <p:spPr>
            <a:xfrm>
              <a:off x="3227996" y="2992770"/>
              <a:ext cx="564499" cy="276999"/>
            </a:xfrm>
            <a:prstGeom prst="rect">
              <a:avLst/>
            </a:prstGeom>
            <a:noFill/>
          </p:spPr>
          <p:txBody>
            <a:bodyPr wrap="square" rtlCol="0">
              <a:spAutoFit/>
            </a:bodyPr>
            <a:lstStyle/>
            <a:p>
              <a:r>
                <a:rPr lang="en-US" altLang="zh-CN" sz="1200" b="1" dirty="0">
                  <a:solidFill>
                    <a:schemeClr val="accent2"/>
                  </a:solidFill>
                  <a:latin typeface="Calibri" panose="020F0502020204030204" pitchFamily="34" charset="0"/>
                  <a:cs typeface="Calibri" panose="020F0502020204030204" pitchFamily="34" charset="0"/>
                </a:rPr>
                <a:t>0.957</a:t>
              </a:r>
              <a:endParaRPr lang="zh-CN" altLang="en-US" sz="1200" b="1" dirty="0">
                <a:solidFill>
                  <a:schemeClr val="accent2"/>
                </a:solidFill>
                <a:latin typeface="Calibri" panose="020F0502020204030204" pitchFamily="34" charset="0"/>
                <a:cs typeface="Calibri" panose="020F0502020204030204" pitchFamily="34" charset="0"/>
              </a:endParaRPr>
            </a:p>
          </p:txBody>
        </p:sp>
        <p:sp>
          <p:nvSpPr>
            <p:cNvPr id="67" name="文本框 66">
              <a:extLst>
                <a:ext uri="{FF2B5EF4-FFF2-40B4-BE49-F238E27FC236}">
                  <a16:creationId xmlns:a16="http://schemas.microsoft.com/office/drawing/2014/main" id="{F54AF2F0-7480-43E7-86E4-BCB9420519A2}"/>
                </a:ext>
              </a:extLst>
            </p:cNvPr>
            <p:cNvSpPr txBox="1"/>
            <p:nvPr/>
          </p:nvSpPr>
          <p:spPr>
            <a:xfrm>
              <a:off x="3236466" y="3890749"/>
              <a:ext cx="564499" cy="276999"/>
            </a:xfrm>
            <a:prstGeom prst="rect">
              <a:avLst/>
            </a:prstGeom>
            <a:noFill/>
          </p:spPr>
          <p:txBody>
            <a:bodyPr wrap="square" rtlCol="0">
              <a:spAutoFit/>
            </a:bodyPr>
            <a:lstStyle/>
            <a:p>
              <a:r>
                <a:rPr lang="en-US" altLang="zh-CN" sz="1200" b="1" dirty="0">
                  <a:solidFill>
                    <a:schemeClr val="accent2"/>
                  </a:solidFill>
                  <a:latin typeface="Calibri" panose="020F0502020204030204" pitchFamily="34" charset="0"/>
                  <a:cs typeface="Calibri" panose="020F0502020204030204" pitchFamily="34" charset="0"/>
                </a:rPr>
                <a:t>0.952</a:t>
              </a:r>
              <a:endParaRPr lang="zh-CN" altLang="en-US" sz="1200" b="1" dirty="0">
                <a:solidFill>
                  <a:schemeClr val="accent2"/>
                </a:solidFill>
                <a:latin typeface="Calibri" panose="020F0502020204030204" pitchFamily="34" charset="0"/>
                <a:cs typeface="Calibri" panose="020F0502020204030204" pitchFamily="34" charset="0"/>
              </a:endParaRPr>
            </a:p>
          </p:txBody>
        </p:sp>
        <p:sp>
          <p:nvSpPr>
            <p:cNvPr id="68" name="文本框 67">
              <a:extLst>
                <a:ext uri="{FF2B5EF4-FFF2-40B4-BE49-F238E27FC236}">
                  <a16:creationId xmlns:a16="http://schemas.microsoft.com/office/drawing/2014/main" id="{D9E585E6-4715-4FCE-A850-35D877746922}"/>
                </a:ext>
              </a:extLst>
            </p:cNvPr>
            <p:cNvSpPr txBox="1"/>
            <p:nvPr/>
          </p:nvSpPr>
          <p:spPr>
            <a:xfrm>
              <a:off x="3863468" y="2257567"/>
              <a:ext cx="564499" cy="276999"/>
            </a:xfrm>
            <a:prstGeom prst="rect">
              <a:avLst/>
            </a:prstGeom>
            <a:noFill/>
          </p:spPr>
          <p:txBody>
            <a:bodyPr wrap="square" rtlCol="0">
              <a:spAutoFit/>
            </a:bodyPr>
            <a:lstStyle/>
            <a:p>
              <a:r>
                <a:rPr lang="en-US" altLang="zh-CN" sz="1200" b="1" dirty="0">
                  <a:solidFill>
                    <a:schemeClr val="accent2"/>
                  </a:solidFill>
                  <a:latin typeface="Calibri" panose="020F0502020204030204" pitchFamily="34" charset="0"/>
                  <a:cs typeface="Calibri" panose="020F0502020204030204" pitchFamily="34" charset="0"/>
                </a:rPr>
                <a:t>0.959</a:t>
              </a:r>
              <a:endParaRPr lang="zh-CN" altLang="en-US" sz="1200" b="1" dirty="0">
                <a:solidFill>
                  <a:schemeClr val="accent2"/>
                </a:solidFill>
                <a:latin typeface="Calibri" panose="020F0502020204030204" pitchFamily="34" charset="0"/>
                <a:cs typeface="Calibri" panose="020F0502020204030204" pitchFamily="34" charset="0"/>
              </a:endParaRPr>
            </a:p>
          </p:txBody>
        </p:sp>
        <p:sp>
          <p:nvSpPr>
            <p:cNvPr id="69" name="文本框 68">
              <a:extLst>
                <a:ext uri="{FF2B5EF4-FFF2-40B4-BE49-F238E27FC236}">
                  <a16:creationId xmlns:a16="http://schemas.microsoft.com/office/drawing/2014/main" id="{23EE39DD-4AE9-4090-A204-0A9C0813D849}"/>
                </a:ext>
              </a:extLst>
            </p:cNvPr>
            <p:cNvSpPr txBox="1"/>
            <p:nvPr/>
          </p:nvSpPr>
          <p:spPr>
            <a:xfrm>
              <a:off x="3858432" y="4491764"/>
              <a:ext cx="564499" cy="276999"/>
            </a:xfrm>
            <a:prstGeom prst="rect">
              <a:avLst/>
            </a:prstGeom>
            <a:noFill/>
          </p:spPr>
          <p:txBody>
            <a:bodyPr wrap="square" rtlCol="0">
              <a:spAutoFit/>
            </a:bodyPr>
            <a:lstStyle/>
            <a:p>
              <a:r>
                <a:rPr lang="en-US" altLang="zh-CN" sz="1200" b="1" dirty="0">
                  <a:solidFill>
                    <a:schemeClr val="accent2"/>
                  </a:solidFill>
                  <a:latin typeface="Calibri" panose="020F0502020204030204" pitchFamily="34" charset="0"/>
                  <a:cs typeface="Calibri" panose="020F0502020204030204" pitchFamily="34" charset="0"/>
                </a:rPr>
                <a:t>0.948</a:t>
              </a:r>
              <a:endParaRPr lang="zh-CN" altLang="en-US" sz="1200" b="1" dirty="0">
                <a:solidFill>
                  <a:schemeClr val="accent2"/>
                </a:solidFill>
                <a:latin typeface="Calibri" panose="020F0502020204030204" pitchFamily="34" charset="0"/>
                <a:cs typeface="Calibri" panose="020F0502020204030204" pitchFamily="34" charset="0"/>
              </a:endParaRPr>
            </a:p>
          </p:txBody>
        </p:sp>
        <p:sp>
          <p:nvSpPr>
            <p:cNvPr id="70" name="文本框 69">
              <a:extLst>
                <a:ext uri="{FF2B5EF4-FFF2-40B4-BE49-F238E27FC236}">
                  <a16:creationId xmlns:a16="http://schemas.microsoft.com/office/drawing/2014/main" id="{D307D2CC-F0EF-4890-AB89-87994D28281C}"/>
                </a:ext>
              </a:extLst>
            </p:cNvPr>
            <p:cNvSpPr txBox="1"/>
            <p:nvPr/>
          </p:nvSpPr>
          <p:spPr>
            <a:xfrm>
              <a:off x="5396853" y="4305334"/>
              <a:ext cx="564499" cy="276999"/>
            </a:xfrm>
            <a:prstGeom prst="rect">
              <a:avLst/>
            </a:prstGeom>
            <a:noFill/>
          </p:spPr>
          <p:txBody>
            <a:bodyPr wrap="square" rtlCol="0">
              <a:spAutoFit/>
            </a:bodyPr>
            <a:lstStyle/>
            <a:p>
              <a:r>
                <a:rPr lang="en-US" altLang="zh-CN" sz="1200" b="1" dirty="0">
                  <a:solidFill>
                    <a:schemeClr val="accent2"/>
                  </a:solidFill>
                  <a:latin typeface="Calibri" panose="020F0502020204030204" pitchFamily="34" charset="0"/>
                  <a:cs typeface="Calibri" panose="020F0502020204030204" pitchFamily="34" charset="0"/>
                </a:rPr>
                <a:t>0.946</a:t>
              </a:r>
              <a:endParaRPr lang="zh-CN" altLang="en-US" sz="1200" b="1" dirty="0">
                <a:solidFill>
                  <a:schemeClr val="accent2"/>
                </a:solidFill>
                <a:latin typeface="Calibri" panose="020F0502020204030204" pitchFamily="34" charset="0"/>
                <a:cs typeface="Calibri" panose="020F0502020204030204" pitchFamily="34" charset="0"/>
              </a:endParaRPr>
            </a:p>
          </p:txBody>
        </p:sp>
        <p:grpSp>
          <p:nvGrpSpPr>
            <p:cNvPr id="8" name="组合 7">
              <a:extLst>
                <a:ext uri="{FF2B5EF4-FFF2-40B4-BE49-F238E27FC236}">
                  <a16:creationId xmlns:a16="http://schemas.microsoft.com/office/drawing/2014/main" id="{AF92FB46-0A99-4A96-A636-B42FF6AD6B84}"/>
                </a:ext>
              </a:extLst>
            </p:cNvPr>
            <p:cNvGrpSpPr/>
            <p:nvPr/>
          </p:nvGrpSpPr>
          <p:grpSpPr>
            <a:xfrm>
              <a:off x="3610941" y="2358017"/>
              <a:ext cx="2248735" cy="2271251"/>
              <a:chOff x="3687836" y="2330725"/>
              <a:chExt cx="2271651" cy="2294396"/>
            </a:xfrm>
          </p:grpSpPr>
          <p:sp>
            <p:nvSpPr>
              <p:cNvPr id="55" name="椭圆 54">
                <a:extLst>
                  <a:ext uri="{FF2B5EF4-FFF2-40B4-BE49-F238E27FC236}">
                    <a16:creationId xmlns:a16="http://schemas.microsoft.com/office/drawing/2014/main" id="{B19D9652-1A68-43C6-A6CE-0D1324B9FC6B}"/>
                  </a:ext>
                </a:extLst>
              </p:cNvPr>
              <p:cNvSpPr/>
              <p:nvPr/>
            </p:nvSpPr>
            <p:spPr>
              <a:xfrm>
                <a:off x="3687836" y="2330725"/>
                <a:ext cx="2271651" cy="2294396"/>
              </a:xfrm>
              <a:prstGeom prst="ellipse">
                <a:avLst/>
              </a:prstGeom>
              <a:gradFill flip="none" rotWithShape="1">
                <a:gsLst>
                  <a:gs pos="84000">
                    <a:schemeClr val="accent2">
                      <a:lumMod val="40000"/>
                      <a:lumOff val="60000"/>
                    </a:schemeClr>
                  </a:gs>
                  <a:gs pos="62000">
                    <a:schemeClr val="accent4">
                      <a:lumMod val="40000"/>
                      <a:lumOff val="60000"/>
                    </a:schemeClr>
                  </a:gs>
                  <a:gs pos="41000">
                    <a:schemeClr val="accent5">
                      <a:lumMod val="40000"/>
                      <a:lumOff val="60000"/>
                    </a:schemeClr>
                  </a:gs>
                  <a:gs pos="23000">
                    <a:schemeClr val="accent6">
                      <a:lumMod val="40000"/>
                      <a:lumOff val="60000"/>
                    </a:schemeClr>
                  </a:gs>
                  <a:gs pos="0">
                    <a:schemeClr val="accent6">
                      <a:lumMod val="60000"/>
                      <a:lumOff val="40000"/>
                    </a:schemeClr>
                  </a:gs>
                  <a:gs pos="100000">
                    <a:schemeClr val="accent2">
                      <a:lumMod val="20000"/>
                      <a:lumOff val="80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Calibri" panose="020F0502020204030204" pitchFamily="34" charset="0"/>
                  <a:cs typeface="Calibri" panose="020F0502020204030204" pitchFamily="34" charset="0"/>
                </a:endParaRPr>
              </a:p>
            </p:txBody>
          </p:sp>
          <p:sp>
            <p:nvSpPr>
              <p:cNvPr id="56" name="椭圆 55">
                <a:extLst>
                  <a:ext uri="{FF2B5EF4-FFF2-40B4-BE49-F238E27FC236}">
                    <a16:creationId xmlns:a16="http://schemas.microsoft.com/office/drawing/2014/main" id="{3F2F6707-1DA0-4BBA-91D3-D6D2743FA1FB}"/>
                  </a:ext>
                </a:extLst>
              </p:cNvPr>
              <p:cNvSpPr/>
              <p:nvPr/>
            </p:nvSpPr>
            <p:spPr>
              <a:xfrm>
                <a:off x="4289901" y="2949175"/>
                <a:ext cx="1086642" cy="1069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E0455B7D-F7E3-4687-9D5F-2BC45D93B1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49932" y="2512671"/>
                <a:ext cx="511021" cy="456657"/>
              </a:xfrm>
              <a:prstGeom prst="rect">
                <a:avLst/>
              </a:prstGeom>
            </p:spPr>
          </p:pic>
          <p:pic>
            <p:nvPicPr>
              <p:cNvPr id="58" name="图片 57">
                <a:extLst>
                  <a:ext uri="{FF2B5EF4-FFF2-40B4-BE49-F238E27FC236}">
                    <a16:creationId xmlns:a16="http://schemas.microsoft.com/office/drawing/2014/main" id="{7D6E575A-AFBE-4A7F-BE6B-7543FE8BF35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26820" y="3665739"/>
                <a:ext cx="562138" cy="365149"/>
              </a:xfrm>
              <a:prstGeom prst="rect">
                <a:avLst/>
              </a:prstGeom>
            </p:spPr>
          </p:pic>
          <p:pic>
            <p:nvPicPr>
              <p:cNvPr id="59" name="图片 58">
                <a:extLst>
                  <a:ext uri="{FF2B5EF4-FFF2-40B4-BE49-F238E27FC236}">
                    <a16:creationId xmlns:a16="http://schemas.microsoft.com/office/drawing/2014/main" id="{1A84614E-277F-4D66-B97B-40F8AEE4F66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imgEffect>
                      </a14:imgLayer>
                    </a14:imgProps>
                  </a:ext>
                </a:extLst>
              </a:blip>
              <a:stretch>
                <a:fillRect/>
              </a:stretch>
            </p:blipFill>
            <p:spPr>
              <a:xfrm>
                <a:off x="4453452" y="3052056"/>
                <a:ext cx="846406" cy="898885"/>
              </a:xfrm>
              <a:prstGeom prst="rect">
                <a:avLst/>
              </a:prstGeom>
            </p:spPr>
          </p:pic>
          <p:pic>
            <p:nvPicPr>
              <p:cNvPr id="60" name="图片 59">
                <a:extLst>
                  <a:ext uri="{FF2B5EF4-FFF2-40B4-BE49-F238E27FC236}">
                    <a16:creationId xmlns:a16="http://schemas.microsoft.com/office/drawing/2014/main" id="{04A04EF1-F521-4676-AF8C-3D9AFA73134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44498" y="2509073"/>
                <a:ext cx="611277" cy="327695"/>
              </a:xfrm>
              <a:prstGeom prst="rect">
                <a:avLst/>
              </a:prstGeom>
            </p:spPr>
          </p:pic>
          <p:sp>
            <p:nvSpPr>
              <p:cNvPr id="62" name="椭圆 61">
                <a:extLst>
                  <a:ext uri="{FF2B5EF4-FFF2-40B4-BE49-F238E27FC236}">
                    <a16:creationId xmlns:a16="http://schemas.microsoft.com/office/drawing/2014/main" id="{1A78CC1F-CA55-43FB-9F6D-DAB4818620A0}"/>
                  </a:ext>
                </a:extLst>
              </p:cNvPr>
              <p:cNvSpPr/>
              <p:nvPr/>
            </p:nvSpPr>
            <p:spPr>
              <a:xfrm>
                <a:off x="5380621" y="3139910"/>
                <a:ext cx="564499" cy="551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Calibri" panose="020F0502020204030204" pitchFamily="34" charset="0"/>
                  <a:cs typeface="Calibri" panose="020F0502020204030204" pitchFamily="34" charset="0"/>
                </a:endParaRPr>
              </a:p>
            </p:txBody>
          </p:sp>
          <p:pic>
            <p:nvPicPr>
              <p:cNvPr id="63" name="图片 62">
                <a:extLst>
                  <a:ext uri="{FF2B5EF4-FFF2-40B4-BE49-F238E27FC236}">
                    <a16:creationId xmlns:a16="http://schemas.microsoft.com/office/drawing/2014/main" id="{04231DAC-9383-4601-B75A-F86B843E43D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63865" y="3165418"/>
                <a:ext cx="384258" cy="504697"/>
              </a:xfrm>
              <a:prstGeom prst="rect">
                <a:avLst/>
              </a:prstGeom>
            </p:spPr>
          </p:pic>
          <p:pic>
            <p:nvPicPr>
              <p:cNvPr id="71" name="图片 70">
                <a:extLst>
                  <a:ext uri="{FF2B5EF4-FFF2-40B4-BE49-F238E27FC236}">
                    <a16:creationId xmlns:a16="http://schemas.microsoft.com/office/drawing/2014/main" id="{894C6BDD-B73D-4D1E-94BE-7DCE22B49C30}"/>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3000" b="100000" l="0" r="100000"/>
                        </a14:imgEffect>
                      </a14:imgLayer>
                    </a14:imgProps>
                  </a:ext>
                  <a:ext uri="{28A0092B-C50C-407E-A947-70E740481C1C}">
                    <a14:useLocalDpi xmlns:a14="http://schemas.microsoft.com/office/drawing/2010/main" val="0"/>
                  </a:ext>
                </a:extLst>
              </a:blip>
              <a:stretch>
                <a:fillRect/>
              </a:stretch>
            </p:blipFill>
            <p:spPr>
              <a:xfrm>
                <a:off x="5116812" y="3848313"/>
                <a:ext cx="500436" cy="547923"/>
              </a:xfrm>
              <a:prstGeom prst="rect">
                <a:avLst/>
              </a:prstGeom>
            </p:spPr>
          </p:pic>
          <p:pic>
            <p:nvPicPr>
              <p:cNvPr id="72" name="图片 71">
                <a:extLst>
                  <a:ext uri="{FF2B5EF4-FFF2-40B4-BE49-F238E27FC236}">
                    <a16:creationId xmlns:a16="http://schemas.microsoft.com/office/drawing/2014/main" id="{A6278780-0252-4BFD-8E4C-B41CEDEDD648}"/>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761039" y="2894248"/>
                <a:ext cx="568240" cy="448910"/>
              </a:xfrm>
              <a:prstGeom prst="rect">
                <a:avLst/>
              </a:prstGeom>
            </p:spPr>
          </p:pic>
          <p:pic>
            <p:nvPicPr>
              <p:cNvPr id="73" name="图片 72">
                <a:extLst>
                  <a:ext uri="{FF2B5EF4-FFF2-40B4-BE49-F238E27FC236}">
                    <a16:creationId xmlns:a16="http://schemas.microsoft.com/office/drawing/2014/main" id="{9920E93C-94CB-4A51-A3AA-841F5650F387}"/>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0" b="97465" l="500" r="99000"/>
                        </a14:imgEffect>
                      </a14:imgLayer>
                    </a14:imgProps>
                  </a:ext>
                  <a:ext uri="{28A0092B-C50C-407E-A947-70E740481C1C}">
                    <a14:useLocalDpi xmlns:a14="http://schemas.microsoft.com/office/drawing/2010/main" val="0"/>
                  </a:ext>
                </a:extLst>
              </a:blip>
              <a:stretch>
                <a:fillRect/>
              </a:stretch>
            </p:blipFill>
            <p:spPr>
              <a:xfrm>
                <a:off x="4199735" y="4051043"/>
                <a:ext cx="809495" cy="478951"/>
              </a:xfrm>
              <a:prstGeom prst="rect">
                <a:avLst/>
              </a:prstGeom>
            </p:spPr>
          </p:pic>
        </p:grpSp>
      </p:grpSp>
      <p:sp>
        <p:nvSpPr>
          <p:cNvPr id="75" name="矩形 74"/>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6"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Pipeline</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sp>
        <p:nvSpPr>
          <p:cNvPr id="77" name="矩形 76">
            <a:extLst>
              <a:ext uri="{FF2B5EF4-FFF2-40B4-BE49-F238E27FC236}">
                <a16:creationId xmlns:a16="http://schemas.microsoft.com/office/drawing/2014/main" id="{C72D18F3-ABEA-4AAA-916E-06313C02FCDE}"/>
              </a:ext>
            </a:extLst>
          </p:cNvPr>
          <p:cNvSpPr/>
          <p:nvPr/>
        </p:nvSpPr>
        <p:spPr>
          <a:xfrm>
            <a:off x="131526" y="3364295"/>
            <a:ext cx="1772793"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Calibri" panose="020F0502020204030204" pitchFamily="34" charset="0"/>
                <a:ea typeface="微软雅黑" panose="020B0503020204020204" pitchFamily="34" charset="-122"/>
                <a:cs typeface="Calibri" panose="020F0502020204030204" pitchFamily="34" charset="0"/>
              </a:rPr>
              <a:t>Target shape</a:t>
            </a:r>
          </a:p>
        </p:txBody>
      </p:sp>
      <p:sp>
        <p:nvSpPr>
          <p:cNvPr id="7" name="矩形 6"/>
          <p:cNvSpPr/>
          <p:nvPr/>
        </p:nvSpPr>
        <p:spPr>
          <a:xfrm>
            <a:off x="1632193" y="6328450"/>
            <a:ext cx="3454535" cy="461665"/>
          </a:xfrm>
          <a:prstGeom prst="rect">
            <a:avLst/>
          </a:prstGeom>
        </p:spPr>
        <p:txBody>
          <a:bodyPr wrap="none">
            <a:spAutoFit/>
          </a:bodyPr>
          <a:lstStyle/>
          <a:p>
            <a:r>
              <a:rPr lang="en-US" altLang="zh-CN" sz="2400" dirty="0">
                <a:latin typeface="Calibri" panose="020F0502020204030204" pitchFamily="34" charset="0"/>
                <a:ea typeface="微软雅黑" panose="020B0503020204020204" pitchFamily="34" charset="-122"/>
                <a:cs typeface="Calibri" panose="020F0502020204030204" pitchFamily="34" charset="0"/>
              </a:rPr>
              <a:t>Tiling and Shape matching</a:t>
            </a:r>
          </a:p>
        </p:txBody>
      </p:sp>
      <p:sp>
        <p:nvSpPr>
          <p:cNvPr id="78" name="矩形 77"/>
          <p:cNvSpPr/>
          <p:nvPr/>
        </p:nvSpPr>
        <p:spPr>
          <a:xfrm>
            <a:off x="4567867" y="3415458"/>
            <a:ext cx="2234907" cy="461665"/>
          </a:xfrm>
          <a:prstGeom prst="rect">
            <a:avLst/>
          </a:prstGeom>
        </p:spPr>
        <p:txBody>
          <a:bodyPr wrap="none">
            <a:spAutoFit/>
          </a:bodyPr>
          <a:lstStyle/>
          <a:p>
            <a:r>
              <a:rPr lang="en-US" altLang="zh-CN" sz="2400" dirty="0">
                <a:latin typeface="Calibri" panose="020F0502020204030204" pitchFamily="34" charset="0"/>
                <a:ea typeface="微软雅黑" panose="020B0503020204020204" pitchFamily="34" charset="-122"/>
                <a:cs typeface="Calibri" panose="020F0502020204030204" pitchFamily="34" charset="0"/>
              </a:rPr>
              <a:t>Shape morphing</a:t>
            </a:r>
          </a:p>
        </p:txBody>
      </p:sp>
      <p:sp>
        <p:nvSpPr>
          <p:cNvPr id="10" name="矩形 9"/>
          <p:cNvSpPr/>
          <p:nvPr/>
        </p:nvSpPr>
        <p:spPr>
          <a:xfrm>
            <a:off x="6488585" y="6294066"/>
            <a:ext cx="5301836" cy="461665"/>
          </a:xfrm>
          <a:prstGeom prst="rect">
            <a:avLst/>
          </a:prstGeom>
        </p:spPr>
        <p:txBody>
          <a:bodyPr wrap="none">
            <a:spAutoFit/>
          </a:bodyPr>
          <a:lstStyle/>
          <a:p>
            <a:r>
              <a:rPr lang="en-US" altLang="zh-CN" sz="2400" dirty="0">
                <a:latin typeface="Calibri" panose="020F0502020204030204" pitchFamily="34" charset="0"/>
                <a:ea typeface="微软雅黑" panose="020B0503020204020204" pitchFamily="34" charset="-122"/>
                <a:cs typeface="Calibri" panose="020F0502020204030204" pitchFamily="34" charset="0"/>
              </a:rPr>
              <a:t>3D Modeling and </a:t>
            </a:r>
            <a:r>
              <a:rPr lang="en-US" altLang="zh-CN" sz="2400" dirty="0" smtClean="0">
                <a:latin typeface="Calibri" panose="020F0502020204030204" pitchFamily="34" charset="0"/>
                <a:ea typeface="微软雅黑" panose="020B0503020204020204" pitchFamily="34" charset="-122"/>
                <a:cs typeface="Calibri" panose="020F0502020204030204" pitchFamily="34" charset="0"/>
              </a:rPr>
              <a:t>Structural </a:t>
            </a:r>
            <a:r>
              <a:rPr lang="en-US" altLang="zh-CN" sz="2400" dirty="0">
                <a:latin typeface="Calibri" panose="020F0502020204030204" pitchFamily="34" charset="0"/>
                <a:ea typeface="微软雅黑" panose="020B0503020204020204" pitchFamily="34" charset="-122"/>
                <a:cs typeface="Calibri" panose="020F0502020204030204" pitchFamily="34" charset="0"/>
              </a:rPr>
              <a:t>Optimization</a:t>
            </a:r>
          </a:p>
        </p:txBody>
      </p:sp>
      <p:sp>
        <p:nvSpPr>
          <p:cNvPr id="81" name="圆角矩形 46">
            <a:extLst>
              <a:ext uri="{FF2B5EF4-FFF2-40B4-BE49-F238E27FC236}">
                <a16:creationId xmlns:a16="http://schemas.microsoft.com/office/drawing/2014/main" id="{EE102EB0-C3A1-4B93-88A6-C774C4DD437B}"/>
              </a:ext>
            </a:extLst>
          </p:cNvPr>
          <p:cNvSpPr/>
          <p:nvPr/>
        </p:nvSpPr>
        <p:spPr>
          <a:xfrm>
            <a:off x="99362" y="1019305"/>
            <a:ext cx="1817513" cy="2806461"/>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6">
              <a:latin typeface="Calibri" panose="020F0502020204030204" pitchFamily="34" charset="0"/>
              <a:cs typeface="Calibri" panose="020F0502020204030204" pitchFamily="34" charset="0"/>
            </a:endParaRPr>
          </a:p>
        </p:txBody>
      </p:sp>
      <p:sp>
        <p:nvSpPr>
          <p:cNvPr id="82" name="圆角矩形 46">
            <a:extLst>
              <a:ext uri="{FF2B5EF4-FFF2-40B4-BE49-F238E27FC236}">
                <a16:creationId xmlns:a16="http://schemas.microsoft.com/office/drawing/2014/main" id="{EC13205E-1AD2-49B8-97B1-18899437DB0B}"/>
              </a:ext>
            </a:extLst>
          </p:cNvPr>
          <p:cNvSpPr/>
          <p:nvPr/>
        </p:nvSpPr>
        <p:spPr>
          <a:xfrm>
            <a:off x="528179" y="3990322"/>
            <a:ext cx="5411609" cy="2762475"/>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6">
              <a:latin typeface="Calibri" panose="020F0502020204030204" pitchFamily="34" charset="0"/>
              <a:cs typeface="Calibri" panose="020F0502020204030204" pitchFamily="34" charset="0"/>
            </a:endParaRPr>
          </a:p>
        </p:txBody>
      </p:sp>
      <p:sp>
        <p:nvSpPr>
          <p:cNvPr id="83" name="箭头: 右 143">
            <a:extLst>
              <a:ext uri="{FF2B5EF4-FFF2-40B4-BE49-F238E27FC236}">
                <a16:creationId xmlns:a16="http://schemas.microsoft.com/office/drawing/2014/main" id="{D9199958-42DB-405B-80A4-3E1B857D07A7}"/>
              </a:ext>
            </a:extLst>
          </p:cNvPr>
          <p:cNvSpPr/>
          <p:nvPr/>
        </p:nvSpPr>
        <p:spPr>
          <a:xfrm rot="18118176">
            <a:off x="3100643" y="3688960"/>
            <a:ext cx="459753" cy="148937"/>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sp>
        <p:nvSpPr>
          <p:cNvPr id="84" name="圆角矩形 46">
            <a:extLst>
              <a:ext uri="{FF2B5EF4-FFF2-40B4-BE49-F238E27FC236}">
                <a16:creationId xmlns:a16="http://schemas.microsoft.com/office/drawing/2014/main" id="{1B08C75C-95EE-4A09-BE20-6DDFCF363E01}"/>
              </a:ext>
            </a:extLst>
          </p:cNvPr>
          <p:cNvSpPr/>
          <p:nvPr/>
        </p:nvSpPr>
        <p:spPr>
          <a:xfrm>
            <a:off x="3417800" y="1033545"/>
            <a:ext cx="4532249" cy="2809383"/>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6">
              <a:latin typeface="Calibri" panose="020F0502020204030204" pitchFamily="34" charset="0"/>
              <a:cs typeface="Calibri" panose="020F0502020204030204" pitchFamily="34" charset="0"/>
            </a:endParaRPr>
          </a:p>
        </p:txBody>
      </p:sp>
      <p:sp>
        <p:nvSpPr>
          <p:cNvPr id="85" name="箭头: 右 143">
            <a:extLst>
              <a:ext uri="{FF2B5EF4-FFF2-40B4-BE49-F238E27FC236}">
                <a16:creationId xmlns:a16="http://schemas.microsoft.com/office/drawing/2014/main" id="{65153B1B-4FA4-4DC8-B416-1C54A133B8E8}"/>
              </a:ext>
            </a:extLst>
          </p:cNvPr>
          <p:cNvSpPr/>
          <p:nvPr/>
        </p:nvSpPr>
        <p:spPr>
          <a:xfrm rot="3500601">
            <a:off x="7812944" y="3747366"/>
            <a:ext cx="459753" cy="148937"/>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pic>
        <p:nvPicPr>
          <p:cNvPr id="86" name="图片 85">
            <a:extLst>
              <a:ext uri="{FF2B5EF4-FFF2-40B4-BE49-F238E27FC236}">
                <a16:creationId xmlns:a16="http://schemas.microsoft.com/office/drawing/2014/main" id="{E3B7290B-8090-493F-9384-4426F08B20F0}"/>
              </a:ext>
            </a:extLst>
          </p:cNvPr>
          <p:cNvPicPr>
            <a:picLocks noChangeAspect="1"/>
          </p:cNvPicPr>
          <p:nvPr/>
        </p:nvPicPr>
        <p:blipFill rotWithShape="1">
          <a:blip r:embed="rId30"/>
          <a:srcRect l="1" r="3797" b="2211"/>
          <a:stretch/>
        </p:blipFill>
        <p:spPr>
          <a:xfrm>
            <a:off x="8877844" y="4123217"/>
            <a:ext cx="927865" cy="1375147"/>
          </a:xfrm>
          <a:prstGeom prst="rect">
            <a:avLst/>
          </a:prstGeom>
        </p:spPr>
      </p:pic>
      <p:pic>
        <p:nvPicPr>
          <p:cNvPr id="87" name="图片 86">
            <a:extLst>
              <a:ext uri="{FF2B5EF4-FFF2-40B4-BE49-F238E27FC236}">
                <a16:creationId xmlns:a16="http://schemas.microsoft.com/office/drawing/2014/main" id="{492DAEC8-20D8-492F-B696-51F71F1241F0}"/>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0" b="99073" l="0" r="100000"/>
                    </a14:imgEffect>
                  </a14:imgLayer>
                </a14:imgProps>
              </a:ext>
            </a:extLst>
          </a:blip>
          <a:stretch>
            <a:fillRect/>
          </a:stretch>
        </p:blipFill>
        <p:spPr>
          <a:xfrm>
            <a:off x="9451259" y="4752061"/>
            <a:ext cx="1326885" cy="1613712"/>
          </a:xfrm>
          <a:prstGeom prst="rect">
            <a:avLst/>
          </a:prstGeom>
        </p:spPr>
      </p:pic>
      <p:sp>
        <p:nvSpPr>
          <p:cNvPr id="88" name="圆角矩形 46">
            <a:extLst>
              <a:ext uri="{FF2B5EF4-FFF2-40B4-BE49-F238E27FC236}">
                <a16:creationId xmlns:a16="http://schemas.microsoft.com/office/drawing/2014/main" id="{6CD92881-7784-4B52-89A8-5CD52CDF9B84}"/>
              </a:ext>
            </a:extLst>
          </p:cNvPr>
          <p:cNvSpPr/>
          <p:nvPr/>
        </p:nvSpPr>
        <p:spPr>
          <a:xfrm>
            <a:off x="6394481" y="3997869"/>
            <a:ext cx="5406025" cy="2762475"/>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6">
              <a:latin typeface="Calibri" panose="020F0502020204030204" pitchFamily="34" charset="0"/>
              <a:cs typeface="Calibri" panose="020F0502020204030204" pitchFamily="34" charset="0"/>
            </a:endParaRPr>
          </a:p>
        </p:txBody>
      </p:sp>
      <p:sp>
        <p:nvSpPr>
          <p:cNvPr id="89" name="箭头: 右 143">
            <a:extLst>
              <a:ext uri="{FF2B5EF4-FFF2-40B4-BE49-F238E27FC236}">
                <a16:creationId xmlns:a16="http://schemas.microsoft.com/office/drawing/2014/main" id="{1BDA9ED8-C00D-425E-B571-DAD520673B9C}"/>
              </a:ext>
            </a:extLst>
          </p:cNvPr>
          <p:cNvSpPr/>
          <p:nvPr/>
        </p:nvSpPr>
        <p:spPr>
          <a:xfrm rot="18753584">
            <a:off x="9134497" y="3742584"/>
            <a:ext cx="459753" cy="148937"/>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a:latin typeface="Calibri" panose="020F0502020204030204" pitchFamily="34" charset="0"/>
              <a:cs typeface="Calibri" panose="020F0502020204030204" pitchFamily="34" charset="0"/>
            </a:endParaRPr>
          </a:p>
        </p:txBody>
      </p:sp>
      <p:sp>
        <p:nvSpPr>
          <p:cNvPr id="90" name="圆角矩形 46">
            <a:extLst>
              <a:ext uri="{FF2B5EF4-FFF2-40B4-BE49-F238E27FC236}">
                <a16:creationId xmlns:a16="http://schemas.microsoft.com/office/drawing/2014/main" id="{5AE2570B-100D-4F19-B3ED-399A78E04956}"/>
              </a:ext>
            </a:extLst>
          </p:cNvPr>
          <p:cNvSpPr/>
          <p:nvPr/>
        </p:nvSpPr>
        <p:spPr>
          <a:xfrm>
            <a:off x="9421001" y="1002971"/>
            <a:ext cx="2671637" cy="2856364"/>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6">
              <a:latin typeface="Calibri" panose="020F0502020204030204" pitchFamily="34" charset="0"/>
              <a:cs typeface="Calibri" panose="020F0502020204030204" pitchFamily="34" charset="0"/>
            </a:endParaRPr>
          </a:p>
        </p:txBody>
      </p:sp>
      <p:sp>
        <p:nvSpPr>
          <p:cNvPr id="91" name="矩形 90">
            <a:extLst>
              <a:ext uri="{FF2B5EF4-FFF2-40B4-BE49-F238E27FC236}">
                <a16:creationId xmlns:a16="http://schemas.microsoft.com/office/drawing/2014/main" id="{D16B47F0-B309-4654-BAC2-355D16236D87}"/>
              </a:ext>
            </a:extLst>
          </p:cNvPr>
          <p:cNvSpPr/>
          <p:nvPr/>
        </p:nvSpPr>
        <p:spPr>
          <a:xfrm>
            <a:off x="10114701" y="3294904"/>
            <a:ext cx="1573572" cy="589072"/>
          </a:xfrm>
          <a:prstGeom prst="rect">
            <a:avLst/>
          </a:prstGeom>
        </p:spPr>
        <p:txBody>
          <a:bodyPr wrap="none">
            <a:spAutoFit/>
          </a:bodyPr>
          <a:lstStyle/>
          <a:p>
            <a:pPr>
              <a:lnSpc>
                <a:spcPct val="150000"/>
              </a:lnSpc>
            </a:pPr>
            <a:r>
              <a:rPr lang="en-US" altLang="zh-CN" sz="2400" dirty="0">
                <a:latin typeface="Calibri" panose="020F0502020204030204" pitchFamily="34" charset="0"/>
                <a:cs typeface="Calibri" panose="020F0502020204030204" pitchFamily="34" charset="0"/>
              </a:rPr>
              <a:t>Fabrication</a:t>
            </a:r>
          </a:p>
        </p:txBody>
      </p:sp>
      <p:sp>
        <p:nvSpPr>
          <p:cNvPr id="15" name="日期占位符 14">
            <a:extLst>
              <a:ext uri="{FF2B5EF4-FFF2-40B4-BE49-F238E27FC236}">
                <a16:creationId xmlns:a16="http://schemas.microsoft.com/office/drawing/2014/main" id="{E248EA0C-DC22-44EF-ADBA-9BAE2DD60B35}"/>
              </a:ext>
            </a:extLst>
          </p:cNvPr>
          <p:cNvSpPr>
            <a:spLocks noGrp="1"/>
          </p:cNvSpPr>
          <p:nvPr>
            <p:ph type="dt" sz="half" idx="10"/>
          </p:nvPr>
        </p:nvSpPr>
        <p:spPr>
          <a:xfrm>
            <a:off x="-2577" y="6533753"/>
            <a:ext cx="2743200" cy="365125"/>
          </a:xfrm>
        </p:spPr>
        <p:txBody>
          <a:bodyPr/>
          <a:lstStyle/>
          <a:p>
            <a:fld id="{86C283A6-D526-4F71-9B4E-253BCA432C95}"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16" name="页脚占位符 15">
            <a:extLst>
              <a:ext uri="{FF2B5EF4-FFF2-40B4-BE49-F238E27FC236}">
                <a16:creationId xmlns:a16="http://schemas.microsoft.com/office/drawing/2014/main" id="{15F941AF-64C7-4CFF-A652-4418BB083AF9}"/>
              </a:ext>
            </a:extLst>
          </p:cNvPr>
          <p:cNvSpPr>
            <a:spLocks noGrp="1"/>
          </p:cNvSpPr>
          <p:nvPr>
            <p:ph type="ftr" sz="quarter" idx="11"/>
          </p:nvPr>
        </p:nvSpPr>
        <p:spPr>
          <a:xfrm>
            <a:off x="4086105" y="6533753"/>
            <a:ext cx="4114800" cy="365125"/>
          </a:xfrm>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17" name="灯片编号占位符 16">
            <a:extLst>
              <a:ext uri="{FF2B5EF4-FFF2-40B4-BE49-F238E27FC236}">
                <a16:creationId xmlns:a16="http://schemas.microsoft.com/office/drawing/2014/main" id="{2F27DF00-FAC5-46CA-B1BD-3BAB3BA3F327}"/>
              </a:ext>
            </a:extLst>
          </p:cNvPr>
          <p:cNvSpPr>
            <a:spLocks noGrp="1"/>
          </p:cNvSpPr>
          <p:nvPr>
            <p:ph type="sldNum" sz="quarter" idx="12"/>
          </p:nvPr>
        </p:nvSpPr>
        <p:spPr>
          <a:xfrm>
            <a:off x="9395601" y="6529225"/>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8</a:t>
            </a:fld>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33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p:bldP spid="227" grpId="0" animBg="1"/>
      <p:bldP spid="41" grpId="0" animBg="1"/>
      <p:bldP spid="3" grpId="0" animBg="1"/>
      <p:bldP spid="47" grpId="0" animBg="1"/>
      <p:bldP spid="77" grpId="0"/>
      <p:bldP spid="7" grpId="0"/>
      <p:bldP spid="78" grpId="0"/>
      <p:bldP spid="10" grpId="0"/>
      <p:bldP spid="81" grpId="0" animBg="1"/>
      <p:bldP spid="82" grpId="0" animBg="1"/>
      <p:bldP spid="83" grpId="0" animBg="1"/>
      <p:bldP spid="84" grpId="0" animBg="1"/>
      <p:bldP spid="85" grpId="0" animBg="1"/>
      <p:bldP spid="88" grpId="0" animBg="1"/>
      <p:bldP spid="89" grpId="0" animBg="1"/>
      <p:bldP spid="90" grpId="0" animBg="1"/>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p:cNvSpPr/>
          <p:nvPr/>
        </p:nvSpPr>
        <p:spPr>
          <a:xfrm>
            <a:off x="433137" y="866674"/>
            <a:ext cx="10992050" cy="76301"/>
          </a:xfrm>
          <a:prstGeom prst="rect">
            <a:avLst/>
          </a:prstGeom>
          <a:gradFill flip="none" rotWithShape="1">
            <a:gsLst>
              <a:gs pos="0">
                <a:srgbClr val="FF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76" name="副标题 2">
            <a:extLst>
              <a:ext uri="{FF2B5EF4-FFF2-40B4-BE49-F238E27FC236}">
                <a16:creationId xmlns:a16="http://schemas.microsoft.com/office/drawing/2014/main" id="{8115D4C6-4A04-4F6E-8B4C-0FC752575F3E}"/>
              </a:ext>
            </a:extLst>
          </p:cNvPr>
          <p:cNvSpPr txBox="1">
            <a:spLocks/>
          </p:cNvSpPr>
          <p:nvPr/>
        </p:nvSpPr>
        <p:spPr>
          <a:xfrm>
            <a:off x="345031" y="308836"/>
            <a:ext cx="9144000" cy="60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dirty="0">
                <a:latin typeface="Calibri" panose="020F0502020204030204" pitchFamily="34" charset="0"/>
                <a:ea typeface="楷体" panose="02010609060101010101" pitchFamily="49" charset="-122"/>
                <a:cs typeface="Calibri" panose="020F0502020204030204" pitchFamily="34" charset="0"/>
              </a:rPr>
              <a:t>Pipeline</a:t>
            </a:r>
            <a:endParaRPr lang="zh-CN" altLang="en-US" sz="3600" b="1" dirty="0">
              <a:latin typeface="Calibri" panose="020F0502020204030204" pitchFamily="34" charset="0"/>
              <a:ea typeface="楷体" panose="02010609060101010101" pitchFamily="49" charset="-122"/>
              <a:cs typeface="Calibri" panose="020F0502020204030204" pitchFamily="34" charset="0"/>
            </a:endParaRPr>
          </a:p>
        </p:txBody>
      </p:sp>
      <p:graphicFrame>
        <p:nvGraphicFramePr>
          <p:cNvPr id="11" name="对象 10">
            <a:extLst>
              <a:ext uri="{FF2B5EF4-FFF2-40B4-BE49-F238E27FC236}">
                <a16:creationId xmlns:a16="http://schemas.microsoft.com/office/drawing/2014/main" id="{CEFF5DC4-92E2-4FE2-B0FE-8E55E517615E}"/>
              </a:ext>
            </a:extLst>
          </p:cNvPr>
          <p:cNvGraphicFramePr>
            <a:graphicFrameLocks noChangeAspect="1"/>
          </p:cNvGraphicFramePr>
          <p:nvPr>
            <p:extLst>
              <p:ext uri="{D42A27DB-BD31-4B8C-83A1-F6EECF244321}">
                <p14:modId xmlns:p14="http://schemas.microsoft.com/office/powerpoint/2010/main" val="1895732206"/>
              </p:ext>
            </p:extLst>
          </p:nvPr>
        </p:nvGraphicFramePr>
        <p:xfrm>
          <a:off x="1208003" y="1180721"/>
          <a:ext cx="1004716" cy="930817"/>
        </p:xfrm>
        <a:graphic>
          <a:graphicData uri="http://schemas.openxmlformats.org/presentationml/2006/ole">
            <mc:AlternateContent xmlns:mc="http://schemas.openxmlformats.org/markup-compatibility/2006">
              <mc:Choice xmlns:v="urn:schemas-microsoft-com:vml" Requires="v">
                <p:oleObj spid="_x0000_s28802" name="Artwork" r:id="rId4" imgW="5783400" imgH="4966560" progId="Adobe.Illustrator.22">
                  <p:embed/>
                </p:oleObj>
              </mc:Choice>
              <mc:Fallback>
                <p:oleObj name="Artwork" r:id="rId4" imgW="5783400" imgH="4966560" progId="Adobe.Illustrator.22">
                  <p:embed/>
                  <p:pic>
                    <p:nvPicPr>
                      <p:cNvPr id="11" name="对象 10">
                        <a:extLst>
                          <a:ext uri="{FF2B5EF4-FFF2-40B4-BE49-F238E27FC236}">
                            <a16:creationId xmlns:a16="http://schemas.microsoft.com/office/drawing/2014/main" id="{CEFF5DC4-92E2-4FE2-B0FE-8E55E517615E}"/>
                          </a:ext>
                        </a:extLst>
                      </p:cNvPr>
                      <p:cNvPicPr/>
                      <p:nvPr/>
                    </p:nvPicPr>
                    <p:blipFill>
                      <a:blip r:embed="rId5"/>
                      <a:stretch>
                        <a:fillRect/>
                      </a:stretch>
                    </p:blipFill>
                    <p:spPr>
                      <a:xfrm>
                        <a:off x="1208003" y="1180721"/>
                        <a:ext cx="1004716" cy="930817"/>
                      </a:xfrm>
                      <a:prstGeom prst="rect">
                        <a:avLst/>
                      </a:prstGeom>
                    </p:spPr>
                  </p:pic>
                </p:oleObj>
              </mc:Fallback>
            </mc:AlternateContent>
          </a:graphicData>
        </a:graphic>
      </p:graphicFrame>
      <p:graphicFrame>
        <p:nvGraphicFramePr>
          <p:cNvPr id="220" name="对象 219">
            <a:extLst>
              <a:ext uri="{FF2B5EF4-FFF2-40B4-BE49-F238E27FC236}">
                <a16:creationId xmlns:a16="http://schemas.microsoft.com/office/drawing/2014/main" id="{D30CBE12-8BF0-4CC9-A7A3-8741C205BA3C}"/>
              </a:ext>
            </a:extLst>
          </p:cNvPr>
          <p:cNvGraphicFramePr>
            <a:graphicFrameLocks noChangeAspect="1"/>
          </p:cNvGraphicFramePr>
          <p:nvPr>
            <p:extLst>
              <p:ext uri="{D42A27DB-BD31-4B8C-83A1-F6EECF244321}">
                <p14:modId xmlns:p14="http://schemas.microsoft.com/office/powerpoint/2010/main" val="4099921867"/>
              </p:ext>
            </p:extLst>
          </p:nvPr>
        </p:nvGraphicFramePr>
        <p:xfrm>
          <a:off x="4022287" y="1101129"/>
          <a:ext cx="872658" cy="940190"/>
        </p:xfrm>
        <a:graphic>
          <a:graphicData uri="http://schemas.openxmlformats.org/presentationml/2006/ole">
            <mc:AlternateContent xmlns:mc="http://schemas.openxmlformats.org/markup-compatibility/2006">
              <mc:Choice xmlns:v="urn:schemas-microsoft-com:vml" Requires="v">
                <p:oleObj spid="_x0000_s28803" name="Artwork" r:id="rId6" imgW="7348680" imgH="7340400" progId="Adobe.Illustrator.22">
                  <p:embed/>
                </p:oleObj>
              </mc:Choice>
              <mc:Fallback>
                <p:oleObj name="Artwork" r:id="rId6" imgW="7348680" imgH="7340400" progId="Adobe.Illustrator.22">
                  <p:embed/>
                  <p:pic>
                    <p:nvPicPr>
                      <p:cNvPr id="220" name="对象 219">
                        <a:extLst>
                          <a:ext uri="{FF2B5EF4-FFF2-40B4-BE49-F238E27FC236}">
                            <a16:creationId xmlns:a16="http://schemas.microsoft.com/office/drawing/2014/main" id="{D30CBE12-8BF0-4CC9-A7A3-8741C205BA3C}"/>
                          </a:ext>
                        </a:extLst>
                      </p:cNvPr>
                      <p:cNvPicPr/>
                      <p:nvPr/>
                    </p:nvPicPr>
                    <p:blipFill>
                      <a:blip r:embed="rId7"/>
                      <a:stretch>
                        <a:fillRect/>
                      </a:stretch>
                    </p:blipFill>
                    <p:spPr>
                      <a:xfrm>
                        <a:off x="4022287" y="1101129"/>
                        <a:ext cx="872658" cy="940190"/>
                      </a:xfrm>
                      <a:prstGeom prst="rect">
                        <a:avLst/>
                      </a:prstGeom>
                    </p:spPr>
                  </p:pic>
                </p:oleObj>
              </mc:Fallback>
            </mc:AlternateContent>
          </a:graphicData>
        </a:graphic>
      </p:graphicFrame>
      <p:sp>
        <p:nvSpPr>
          <p:cNvPr id="226" name="箭头: 右 225">
            <a:extLst>
              <a:ext uri="{FF2B5EF4-FFF2-40B4-BE49-F238E27FC236}">
                <a16:creationId xmlns:a16="http://schemas.microsoft.com/office/drawing/2014/main" id="{8A9CB7B4-D19A-4C79-896F-C43A8BED406C}"/>
              </a:ext>
            </a:extLst>
          </p:cNvPr>
          <p:cNvSpPr/>
          <p:nvPr/>
        </p:nvSpPr>
        <p:spPr>
          <a:xfrm>
            <a:off x="4792359" y="1471499"/>
            <a:ext cx="116032" cy="120318"/>
          </a:xfrm>
          <a:prstGeom prst="rightArrow">
            <a:avLst/>
          </a:prstGeom>
          <a:solidFill>
            <a:schemeClr val="accent1"/>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227" name="箭头: 右 226">
            <a:extLst>
              <a:ext uri="{FF2B5EF4-FFF2-40B4-BE49-F238E27FC236}">
                <a16:creationId xmlns:a16="http://schemas.microsoft.com/office/drawing/2014/main" id="{04218AB2-8F8C-4EED-9E7F-8BD5CC1530E5}"/>
              </a:ext>
            </a:extLst>
          </p:cNvPr>
          <p:cNvSpPr/>
          <p:nvPr/>
        </p:nvSpPr>
        <p:spPr>
          <a:xfrm>
            <a:off x="4796996" y="2574999"/>
            <a:ext cx="116032" cy="120318"/>
          </a:xfrm>
          <a:prstGeom prst="rightArrow">
            <a:avLst/>
          </a:prstGeom>
          <a:solidFill>
            <a:schemeClr val="accent1"/>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grpSp>
        <p:nvGrpSpPr>
          <p:cNvPr id="2" name="组合 1">
            <a:extLst>
              <a:ext uri="{FF2B5EF4-FFF2-40B4-BE49-F238E27FC236}">
                <a16:creationId xmlns:a16="http://schemas.microsoft.com/office/drawing/2014/main" id="{5D891C70-D51E-4008-984F-F9E52441482D}"/>
              </a:ext>
            </a:extLst>
          </p:cNvPr>
          <p:cNvGrpSpPr/>
          <p:nvPr/>
        </p:nvGrpSpPr>
        <p:grpSpPr>
          <a:xfrm>
            <a:off x="1148861" y="2066977"/>
            <a:ext cx="1103507" cy="985571"/>
            <a:chOff x="167958" y="2082905"/>
            <a:chExt cx="1178664" cy="1052695"/>
          </a:xfrm>
        </p:grpSpPr>
        <p:graphicFrame>
          <p:nvGraphicFramePr>
            <p:cNvPr id="6" name="对象 5">
              <a:extLst>
                <a:ext uri="{FF2B5EF4-FFF2-40B4-BE49-F238E27FC236}">
                  <a16:creationId xmlns:a16="http://schemas.microsoft.com/office/drawing/2014/main" id="{53F634B6-B29E-4350-99BE-8486DBA686C9}"/>
                </a:ext>
              </a:extLst>
            </p:cNvPr>
            <p:cNvGraphicFramePr>
              <a:graphicFrameLocks noChangeAspect="1"/>
            </p:cNvGraphicFramePr>
            <p:nvPr/>
          </p:nvGraphicFramePr>
          <p:xfrm>
            <a:off x="167958" y="2082905"/>
            <a:ext cx="1178664" cy="1052695"/>
          </p:xfrm>
          <a:graphic>
            <a:graphicData uri="http://schemas.openxmlformats.org/presentationml/2006/ole">
              <mc:AlternateContent xmlns:mc="http://schemas.openxmlformats.org/markup-compatibility/2006">
                <mc:Choice xmlns:v="urn:schemas-microsoft-com:vml" Requires="v">
                  <p:oleObj spid="_x0000_s28804" name="Artwork" r:id="rId8" imgW="8532000" imgH="7063920" progId="Adobe.Illustrator.22">
                    <p:embed/>
                  </p:oleObj>
                </mc:Choice>
                <mc:Fallback>
                  <p:oleObj name="Artwork" r:id="rId8" imgW="8532000" imgH="7063920" progId="Adobe.Illustrator.22">
                    <p:embed/>
                    <p:pic>
                      <p:nvPicPr>
                        <p:cNvPr id="6" name="对象 5">
                          <a:extLst>
                            <a:ext uri="{FF2B5EF4-FFF2-40B4-BE49-F238E27FC236}">
                              <a16:creationId xmlns:a16="http://schemas.microsoft.com/office/drawing/2014/main" id="{53F634B6-B29E-4350-99BE-8486DBA686C9}"/>
                            </a:ext>
                          </a:extLst>
                        </p:cNvPr>
                        <p:cNvPicPr/>
                        <p:nvPr/>
                      </p:nvPicPr>
                      <p:blipFill>
                        <a:blip r:embed="rId9"/>
                        <a:stretch>
                          <a:fillRect/>
                        </a:stretch>
                      </p:blipFill>
                      <p:spPr>
                        <a:xfrm>
                          <a:off x="167958" y="2082905"/>
                          <a:ext cx="1178664" cy="1052695"/>
                        </a:xfrm>
                        <a:prstGeom prst="rect">
                          <a:avLst/>
                        </a:prstGeom>
                      </p:spPr>
                    </p:pic>
                  </p:oleObj>
                </mc:Fallback>
              </mc:AlternateContent>
            </a:graphicData>
          </a:graphic>
        </p:graphicFrame>
        <p:cxnSp>
          <p:nvCxnSpPr>
            <p:cNvPr id="229" name="直接连接符 228">
              <a:extLst>
                <a:ext uri="{FF2B5EF4-FFF2-40B4-BE49-F238E27FC236}">
                  <a16:creationId xmlns:a16="http://schemas.microsoft.com/office/drawing/2014/main" id="{DD3C5402-C41F-42B1-BDCE-AEF8EA967824}"/>
                </a:ext>
              </a:extLst>
            </p:cNvPr>
            <p:cNvCxnSpPr/>
            <p:nvPr/>
          </p:nvCxnSpPr>
          <p:spPr>
            <a:xfrm flipH="1">
              <a:off x="251728" y="2153237"/>
              <a:ext cx="794251" cy="661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0" name="直接连接符 229">
              <a:extLst>
                <a:ext uri="{FF2B5EF4-FFF2-40B4-BE49-F238E27FC236}">
                  <a16:creationId xmlns:a16="http://schemas.microsoft.com/office/drawing/2014/main" id="{39E38BCE-825F-46AD-86A6-BC96C1D41A54}"/>
                </a:ext>
              </a:extLst>
            </p:cNvPr>
            <p:cNvCxnSpPr>
              <a:cxnSpLocks/>
            </p:cNvCxnSpPr>
            <p:nvPr/>
          </p:nvCxnSpPr>
          <p:spPr>
            <a:xfrm flipH="1">
              <a:off x="1032116" y="2580612"/>
              <a:ext cx="148505" cy="4881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3" name="直接连接符 232">
              <a:extLst>
                <a:ext uri="{FF2B5EF4-FFF2-40B4-BE49-F238E27FC236}">
                  <a16:creationId xmlns:a16="http://schemas.microsoft.com/office/drawing/2014/main" id="{56F8A7A0-4482-44DF-AE58-4ADCFE8FFC05}"/>
                </a:ext>
              </a:extLst>
            </p:cNvPr>
            <p:cNvCxnSpPr>
              <a:cxnSpLocks/>
            </p:cNvCxnSpPr>
            <p:nvPr/>
          </p:nvCxnSpPr>
          <p:spPr>
            <a:xfrm>
              <a:off x="246179" y="2814348"/>
              <a:ext cx="794360" cy="2529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7" name="直接连接符 236">
              <a:extLst>
                <a:ext uri="{FF2B5EF4-FFF2-40B4-BE49-F238E27FC236}">
                  <a16:creationId xmlns:a16="http://schemas.microsoft.com/office/drawing/2014/main" id="{377B2A43-3BCA-4E63-94E5-304C06D3FBA2}"/>
                </a:ext>
              </a:extLst>
            </p:cNvPr>
            <p:cNvCxnSpPr>
              <a:cxnSpLocks/>
            </p:cNvCxnSpPr>
            <p:nvPr/>
          </p:nvCxnSpPr>
          <p:spPr>
            <a:xfrm>
              <a:off x="1041664" y="2151770"/>
              <a:ext cx="137598" cy="43324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1" name="箭头: 右 143">
            <a:extLst>
              <a:ext uri="{FF2B5EF4-FFF2-40B4-BE49-F238E27FC236}">
                <a16:creationId xmlns:a16="http://schemas.microsoft.com/office/drawing/2014/main" id="{46B6855E-5CD1-4665-9B61-DA6DBD324E8D}"/>
              </a:ext>
            </a:extLst>
          </p:cNvPr>
          <p:cNvSpPr/>
          <p:nvPr/>
        </p:nvSpPr>
        <p:spPr>
          <a:xfrm rot="3115477">
            <a:off x="2429767" y="3278448"/>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3" name="圆角矩形 2"/>
          <p:cNvSpPr/>
          <p:nvPr/>
        </p:nvSpPr>
        <p:spPr>
          <a:xfrm>
            <a:off x="4034776" y="1101129"/>
            <a:ext cx="1543740" cy="906643"/>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47" name="圆角矩形 46"/>
          <p:cNvSpPr/>
          <p:nvPr/>
        </p:nvSpPr>
        <p:spPr>
          <a:xfrm>
            <a:off x="4039591" y="2164783"/>
            <a:ext cx="1538925" cy="906643"/>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pic>
        <p:nvPicPr>
          <p:cNvPr id="4" name="图片 3">
            <a:extLst>
              <a:ext uri="{FF2B5EF4-FFF2-40B4-BE49-F238E27FC236}">
                <a16:creationId xmlns:a16="http://schemas.microsoft.com/office/drawing/2014/main" id="{B1E8D33C-24CC-4186-8476-B7C07B6F9D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43769">
            <a:off x="4937840" y="2288723"/>
            <a:ext cx="574479" cy="701527"/>
          </a:xfrm>
          <a:prstGeom prst="rect">
            <a:avLst/>
          </a:prstGeom>
        </p:spPr>
      </p:pic>
      <p:pic>
        <p:nvPicPr>
          <p:cNvPr id="13" name="图片 12">
            <a:extLst>
              <a:ext uri="{FF2B5EF4-FFF2-40B4-BE49-F238E27FC236}">
                <a16:creationId xmlns:a16="http://schemas.microsoft.com/office/drawing/2014/main" id="{33DF1887-26BA-4528-BCEE-21968EAE94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87904" y="1223175"/>
            <a:ext cx="644624" cy="615189"/>
          </a:xfrm>
          <a:prstGeom prst="rect">
            <a:avLst/>
          </a:prstGeom>
        </p:spPr>
      </p:pic>
      <p:pic>
        <p:nvPicPr>
          <p:cNvPr id="23" name="图片 22">
            <a:extLst>
              <a:ext uri="{FF2B5EF4-FFF2-40B4-BE49-F238E27FC236}">
                <a16:creationId xmlns:a16="http://schemas.microsoft.com/office/drawing/2014/main" id="{E3C76CD8-12F3-4C5F-B16A-768F8B916075}"/>
              </a:ext>
            </a:extLst>
          </p:cNvPr>
          <p:cNvPicPr>
            <a:picLocks noChangeAspect="1"/>
          </p:cNvPicPr>
          <p:nvPr/>
        </p:nvPicPr>
        <p:blipFill rotWithShape="1">
          <a:blip r:embed="rId12" cstate="print">
            <a:clrChange>
              <a:clrFrom>
                <a:srgbClr val="AD6E7E"/>
              </a:clrFrom>
              <a:clrTo>
                <a:srgbClr val="AD6E7E">
                  <a:alpha val="0"/>
                </a:srgbClr>
              </a:clrTo>
            </a:clrChange>
            <a:extLst>
              <a:ext uri="{28A0092B-C50C-407E-A947-70E740481C1C}">
                <a14:useLocalDpi xmlns:a14="http://schemas.microsoft.com/office/drawing/2010/main" val="0"/>
              </a:ext>
            </a:extLst>
          </a:blip>
          <a:srcRect l="6742" t="3606" r="6323" b="5388"/>
          <a:stretch/>
        </p:blipFill>
        <p:spPr>
          <a:xfrm>
            <a:off x="9053558" y="1071672"/>
            <a:ext cx="1875902" cy="1963772"/>
          </a:xfrm>
          <a:prstGeom prst="rect">
            <a:avLst/>
          </a:prstGeom>
        </p:spPr>
      </p:pic>
      <p:pic>
        <p:nvPicPr>
          <p:cNvPr id="25" name="图片 24">
            <a:extLst>
              <a:ext uri="{FF2B5EF4-FFF2-40B4-BE49-F238E27FC236}">
                <a16:creationId xmlns:a16="http://schemas.microsoft.com/office/drawing/2014/main" id="{EAAF9D44-C4B0-48D2-AA3E-46EA91AF7E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19828" y="4033405"/>
            <a:ext cx="2254338" cy="1893227"/>
          </a:xfrm>
          <a:prstGeom prst="rect">
            <a:avLst/>
          </a:prstGeom>
        </p:spPr>
      </p:pic>
      <p:pic>
        <p:nvPicPr>
          <p:cNvPr id="30" name="图片 29">
            <a:extLst>
              <a:ext uri="{FF2B5EF4-FFF2-40B4-BE49-F238E27FC236}">
                <a16:creationId xmlns:a16="http://schemas.microsoft.com/office/drawing/2014/main" id="{D0D5B867-5F66-41A1-9EA5-5A6F6172020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409555">
            <a:off x="4152869" y="2268051"/>
            <a:ext cx="563814" cy="696245"/>
          </a:xfrm>
          <a:prstGeom prst="rect">
            <a:avLst/>
          </a:prstGeom>
        </p:spPr>
      </p:pic>
      <p:pic>
        <p:nvPicPr>
          <p:cNvPr id="5" name="图片 4">
            <a:extLst>
              <a:ext uri="{FF2B5EF4-FFF2-40B4-BE49-F238E27FC236}">
                <a16:creationId xmlns:a16="http://schemas.microsoft.com/office/drawing/2014/main" id="{53BB4BB9-8E90-4A83-8FC6-B3C118FC845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9703" t="20971" r="42998" b="43072"/>
          <a:stretch/>
        </p:blipFill>
        <p:spPr>
          <a:xfrm>
            <a:off x="5797679" y="1082004"/>
            <a:ext cx="1520735" cy="2003076"/>
          </a:xfrm>
          <a:prstGeom prst="rect">
            <a:avLst/>
          </a:prstGeom>
        </p:spPr>
      </p:pic>
      <p:sp>
        <p:nvSpPr>
          <p:cNvPr id="77" name="矩形 76">
            <a:extLst>
              <a:ext uri="{FF2B5EF4-FFF2-40B4-BE49-F238E27FC236}">
                <a16:creationId xmlns:a16="http://schemas.microsoft.com/office/drawing/2014/main" id="{C72D18F3-ABEA-4AAA-916E-06313C02FCDE}"/>
              </a:ext>
            </a:extLst>
          </p:cNvPr>
          <p:cNvSpPr/>
          <p:nvPr/>
        </p:nvSpPr>
        <p:spPr>
          <a:xfrm>
            <a:off x="1059511" y="3034739"/>
            <a:ext cx="1241815"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alibri" panose="020F0502020204030204" pitchFamily="34" charset="0"/>
                <a:ea typeface="微软雅黑" panose="020B0503020204020204" pitchFamily="34" charset="-122"/>
                <a:cs typeface="Calibri" panose="020F0502020204030204" pitchFamily="34" charset="0"/>
              </a:rPr>
              <a:t>Target shape</a:t>
            </a:r>
          </a:p>
        </p:txBody>
      </p:sp>
      <p:sp>
        <p:nvSpPr>
          <p:cNvPr id="78" name="矩形 77"/>
          <p:cNvSpPr/>
          <p:nvPr/>
        </p:nvSpPr>
        <p:spPr>
          <a:xfrm>
            <a:off x="4742938" y="3068556"/>
            <a:ext cx="1550424" cy="338554"/>
          </a:xfrm>
          <a:prstGeom prst="rect">
            <a:avLst/>
          </a:prstGeom>
        </p:spPr>
        <p:txBody>
          <a:bodyPr wrap="none">
            <a:spAutoFit/>
          </a:bodyPr>
          <a:lstStyle/>
          <a:p>
            <a:r>
              <a:rPr lang="en-US" altLang="zh-CN" sz="1600" dirty="0">
                <a:latin typeface="Calibri" panose="020F0502020204030204" pitchFamily="34" charset="0"/>
                <a:ea typeface="微软雅黑" panose="020B0503020204020204" pitchFamily="34" charset="-122"/>
                <a:cs typeface="Calibri" panose="020F0502020204030204" pitchFamily="34" charset="0"/>
              </a:rPr>
              <a:t>Shape morphing</a:t>
            </a:r>
          </a:p>
        </p:txBody>
      </p:sp>
      <p:sp>
        <p:nvSpPr>
          <p:cNvPr id="10" name="矩形 9"/>
          <p:cNvSpPr/>
          <p:nvPr/>
        </p:nvSpPr>
        <p:spPr>
          <a:xfrm>
            <a:off x="6795922" y="5526540"/>
            <a:ext cx="3596626" cy="338554"/>
          </a:xfrm>
          <a:prstGeom prst="rect">
            <a:avLst/>
          </a:prstGeom>
        </p:spPr>
        <p:txBody>
          <a:bodyPr wrap="none">
            <a:spAutoFit/>
          </a:bodyPr>
          <a:lstStyle/>
          <a:p>
            <a:r>
              <a:rPr lang="en-US" altLang="zh-CN" sz="1600" dirty="0">
                <a:latin typeface="Calibri" panose="020F0502020204030204" pitchFamily="34" charset="0"/>
                <a:ea typeface="微软雅黑" panose="020B0503020204020204" pitchFamily="34" charset="-122"/>
                <a:cs typeface="Calibri" panose="020F0502020204030204" pitchFamily="34" charset="0"/>
              </a:rPr>
              <a:t>3D Modeling and Structural Optimization</a:t>
            </a:r>
          </a:p>
        </p:txBody>
      </p:sp>
      <p:graphicFrame>
        <p:nvGraphicFramePr>
          <p:cNvPr id="192" name="对象 191">
            <a:extLst>
              <a:ext uri="{FF2B5EF4-FFF2-40B4-BE49-F238E27FC236}">
                <a16:creationId xmlns:a16="http://schemas.microsoft.com/office/drawing/2014/main" id="{A775692F-C7EC-45CD-B3AD-69C9B84A7B9B}"/>
              </a:ext>
            </a:extLst>
          </p:cNvPr>
          <p:cNvGraphicFramePr>
            <a:graphicFrameLocks noChangeAspect="1"/>
          </p:cNvGraphicFramePr>
          <p:nvPr>
            <p:extLst>
              <p:ext uri="{D42A27DB-BD31-4B8C-83A1-F6EECF244321}">
                <p14:modId xmlns:p14="http://schemas.microsoft.com/office/powerpoint/2010/main" val="3137461441"/>
              </p:ext>
            </p:extLst>
          </p:nvPr>
        </p:nvGraphicFramePr>
        <p:xfrm>
          <a:off x="398436" y="3717023"/>
          <a:ext cx="2190750" cy="2320425"/>
        </p:xfrm>
        <a:graphic>
          <a:graphicData uri="http://schemas.openxmlformats.org/presentationml/2006/ole">
            <mc:AlternateContent xmlns:mc="http://schemas.openxmlformats.org/markup-compatibility/2006">
              <mc:Choice xmlns:v="urn:schemas-microsoft-com:vml" Requires="v">
                <p:oleObj spid="_x0000_s28805" name="Artwork" r:id="rId16" imgW="8465040" imgH="8312760" progId="Adobe.Illustrator.22">
                  <p:embed/>
                </p:oleObj>
              </mc:Choice>
              <mc:Fallback>
                <p:oleObj name="Artwork" r:id="rId16" imgW="8465040" imgH="8312760" progId="Adobe.Illustrator.22">
                  <p:embed/>
                  <p:pic>
                    <p:nvPicPr>
                      <p:cNvPr id="192" name="对象 191">
                        <a:extLst>
                          <a:ext uri="{FF2B5EF4-FFF2-40B4-BE49-F238E27FC236}">
                            <a16:creationId xmlns:a16="http://schemas.microsoft.com/office/drawing/2014/main" id="{A775692F-C7EC-45CD-B3AD-69C9B84A7B9B}"/>
                          </a:ext>
                        </a:extLst>
                      </p:cNvPr>
                      <p:cNvPicPr/>
                      <p:nvPr/>
                    </p:nvPicPr>
                    <p:blipFill>
                      <a:blip r:embed="rId17"/>
                      <a:stretch>
                        <a:fillRect/>
                      </a:stretch>
                    </p:blipFill>
                    <p:spPr>
                      <a:xfrm>
                        <a:off x="398436" y="3717023"/>
                        <a:ext cx="2190750" cy="2320425"/>
                      </a:xfrm>
                      <a:prstGeom prst="rect">
                        <a:avLst/>
                      </a:prstGeom>
                    </p:spPr>
                  </p:pic>
                </p:oleObj>
              </mc:Fallback>
            </mc:AlternateContent>
          </a:graphicData>
        </a:graphic>
      </p:graphicFrame>
      <p:cxnSp>
        <p:nvCxnSpPr>
          <p:cNvPr id="240" name="直接连接符 239">
            <a:extLst>
              <a:ext uri="{FF2B5EF4-FFF2-40B4-BE49-F238E27FC236}">
                <a16:creationId xmlns:a16="http://schemas.microsoft.com/office/drawing/2014/main" id="{6C9BB402-ABE1-4301-B8D1-45BFEE5BCE57}"/>
              </a:ext>
            </a:extLst>
          </p:cNvPr>
          <p:cNvCxnSpPr/>
          <p:nvPr/>
        </p:nvCxnSpPr>
        <p:spPr>
          <a:xfrm flipH="1">
            <a:off x="422691" y="3767435"/>
            <a:ext cx="850409" cy="7078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1" name="直接连接符 240">
            <a:extLst>
              <a:ext uri="{FF2B5EF4-FFF2-40B4-BE49-F238E27FC236}">
                <a16:creationId xmlns:a16="http://schemas.microsoft.com/office/drawing/2014/main" id="{01D7FEDA-D234-4399-93D3-045F1E19EA95}"/>
              </a:ext>
            </a:extLst>
          </p:cNvPr>
          <p:cNvCxnSpPr>
            <a:cxnSpLocks/>
          </p:cNvCxnSpPr>
          <p:nvPr/>
        </p:nvCxnSpPr>
        <p:spPr>
          <a:xfrm flipH="1">
            <a:off x="1258256" y="4225029"/>
            <a:ext cx="159005" cy="5226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2" name="直接连接符 241">
            <a:extLst>
              <a:ext uri="{FF2B5EF4-FFF2-40B4-BE49-F238E27FC236}">
                <a16:creationId xmlns:a16="http://schemas.microsoft.com/office/drawing/2014/main" id="{9C0B70E7-1D67-4248-BBC1-61A2DF3D9841}"/>
              </a:ext>
            </a:extLst>
          </p:cNvPr>
          <p:cNvCxnSpPr>
            <a:cxnSpLocks/>
          </p:cNvCxnSpPr>
          <p:nvPr/>
        </p:nvCxnSpPr>
        <p:spPr>
          <a:xfrm>
            <a:off x="416748" y="4475289"/>
            <a:ext cx="850525" cy="2708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AE75580F-A322-4447-84D9-5200BC0CA944}"/>
              </a:ext>
            </a:extLst>
          </p:cNvPr>
          <p:cNvCxnSpPr>
            <a:cxnSpLocks/>
          </p:cNvCxnSpPr>
          <p:nvPr/>
        </p:nvCxnSpPr>
        <p:spPr>
          <a:xfrm>
            <a:off x="1268478" y="3765866"/>
            <a:ext cx="147326" cy="4638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4" name="直接连接符 243">
            <a:extLst>
              <a:ext uri="{FF2B5EF4-FFF2-40B4-BE49-F238E27FC236}">
                <a16:creationId xmlns:a16="http://schemas.microsoft.com/office/drawing/2014/main" id="{0D12A602-C644-4515-9F0B-FEA526B6B90F}"/>
              </a:ext>
            </a:extLst>
          </p:cNvPr>
          <p:cNvCxnSpPr/>
          <p:nvPr/>
        </p:nvCxnSpPr>
        <p:spPr>
          <a:xfrm flipH="1">
            <a:off x="404198" y="4750051"/>
            <a:ext cx="850409" cy="7078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5" name="直接连接符 244">
            <a:extLst>
              <a:ext uri="{FF2B5EF4-FFF2-40B4-BE49-F238E27FC236}">
                <a16:creationId xmlns:a16="http://schemas.microsoft.com/office/drawing/2014/main" id="{B0239F70-567C-44D9-9436-E3672D7B662D}"/>
              </a:ext>
            </a:extLst>
          </p:cNvPr>
          <p:cNvCxnSpPr>
            <a:cxnSpLocks/>
          </p:cNvCxnSpPr>
          <p:nvPr/>
        </p:nvCxnSpPr>
        <p:spPr>
          <a:xfrm flipH="1">
            <a:off x="1239762" y="5207643"/>
            <a:ext cx="159005" cy="5226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6" name="直接连接符 245">
            <a:extLst>
              <a:ext uri="{FF2B5EF4-FFF2-40B4-BE49-F238E27FC236}">
                <a16:creationId xmlns:a16="http://schemas.microsoft.com/office/drawing/2014/main" id="{8B0E575A-120E-43C6-9301-2BB4F235C426}"/>
              </a:ext>
            </a:extLst>
          </p:cNvPr>
          <p:cNvCxnSpPr>
            <a:cxnSpLocks/>
          </p:cNvCxnSpPr>
          <p:nvPr/>
        </p:nvCxnSpPr>
        <p:spPr>
          <a:xfrm>
            <a:off x="398258" y="5457906"/>
            <a:ext cx="850525" cy="2708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7" name="直接连接符 246">
            <a:extLst>
              <a:ext uri="{FF2B5EF4-FFF2-40B4-BE49-F238E27FC236}">
                <a16:creationId xmlns:a16="http://schemas.microsoft.com/office/drawing/2014/main" id="{5368892D-A64F-4D0D-B988-3C95308397AF}"/>
              </a:ext>
            </a:extLst>
          </p:cNvPr>
          <p:cNvCxnSpPr>
            <a:cxnSpLocks/>
          </p:cNvCxnSpPr>
          <p:nvPr/>
        </p:nvCxnSpPr>
        <p:spPr>
          <a:xfrm>
            <a:off x="1249986" y="4748481"/>
            <a:ext cx="147326" cy="4638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8" name="直接连接符 247">
            <a:extLst>
              <a:ext uri="{FF2B5EF4-FFF2-40B4-BE49-F238E27FC236}">
                <a16:creationId xmlns:a16="http://schemas.microsoft.com/office/drawing/2014/main" id="{5A0F6E7E-17C7-4A83-B2C3-2F9FC7C14792}"/>
              </a:ext>
            </a:extLst>
          </p:cNvPr>
          <p:cNvCxnSpPr>
            <a:cxnSpLocks/>
          </p:cNvCxnSpPr>
          <p:nvPr/>
        </p:nvCxnSpPr>
        <p:spPr>
          <a:xfrm flipH="1" flipV="1">
            <a:off x="1419442" y="4229739"/>
            <a:ext cx="831606" cy="7366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9" name="直接连接符 248">
            <a:extLst>
              <a:ext uri="{FF2B5EF4-FFF2-40B4-BE49-F238E27FC236}">
                <a16:creationId xmlns:a16="http://schemas.microsoft.com/office/drawing/2014/main" id="{C2F74EFC-2D65-4BCB-9ED3-07977E9EC533}"/>
              </a:ext>
            </a:extLst>
          </p:cNvPr>
          <p:cNvCxnSpPr>
            <a:cxnSpLocks/>
          </p:cNvCxnSpPr>
          <p:nvPr/>
        </p:nvCxnSpPr>
        <p:spPr>
          <a:xfrm flipH="1" flipV="1">
            <a:off x="2269540" y="3982889"/>
            <a:ext cx="137856" cy="5259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0" name="直接连接符 249">
            <a:extLst>
              <a:ext uri="{FF2B5EF4-FFF2-40B4-BE49-F238E27FC236}">
                <a16:creationId xmlns:a16="http://schemas.microsoft.com/office/drawing/2014/main" id="{6204E73C-6756-455D-84C1-616D03CA821F}"/>
              </a:ext>
            </a:extLst>
          </p:cNvPr>
          <p:cNvCxnSpPr>
            <a:cxnSpLocks/>
          </p:cNvCxnSpPr>
          <p:nvPr/>
        </p:nvCxnSpPr>
        <p:spPr>
          <a:xfrm flipV="1">
            <a:off x="1418548" y="3983299"/>
            <a:ext cx="858530" cy="2439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1" name="直接连接符 250">
            <a:extLst>
              <a:ext uri="{FF2B5EF4-FFF2-40B4-BE49-F238E27FC236}">
                <a16:creationId xmlns:a16="http://schemas.microsoft.com/office/drawing/2014/main" id="{7F49A0C6-B574-4625-B362-AB1347118EFC}"/>
              </a:ext>
            </a:extLst>
          </p:cNvPr>
          <p:cNvCxnSpPr>
            <a:cxnSpLocks/>
          </p:cNvCxnSpPr>
          <p:nvPr/>
        </p:nvCxnSpPr>
        <p:spPr>
          <a:xfrm flipV="1">
            <a:off x="2248861" y="4502772"/>
            <a:ext cx="159934" cy="4636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6" name="直接连接符 255">
            <a:extLst>
              <a:ext uri="{FF2B5EF4-FFF2-40B4-BE49-F238E27FC236}">
                <a16:creationId xmlns:a16="http://schemas.microsoft.com/office/drawing/2014/main" id="{DAFFCE09-4A95-4C14-A122-0329D95D9BAF}"/>
              </a:ext>
            </a:extLst>
          </p:cNvPr>
          <p:cNvCxnSpPr>
            <a:cxnSpLocks/>
          </p:cNvCxnSpPr>
          <p:nvPr/>
        </p:nvCxnSpPr>
        <p:spPr>
          <a:xfrm flipH="1" flipV="1">
            <a:off x="1401045" y="5213288"/>
            <a:ext cx="831606" cy="7366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7" name="直接连接符 256">
            <a:extLst>
              <a:ext uri="{FF2B5EF4-FFF2-40B4-BE49-F238E27FC236}">
                <a16:creationId xmlns:a16="http://schemas.microsoft.com/office/drawing/2014/main" id="{0B7E7C9B-53C8-4182-B5DB-B29CAB811A67}"/>
              </a:ext>
            </a:extLst>
          </p:cNvPr>
          <p:cNvCxnSpPr>
            <a:cxnSpLocks/>
          </p:cNvCxnSpPr>
          <p:nvPr/>
        </p:nvCxnSpPr>
        <p:spPr>
          <a:xfrm flipH="1" flipV="1">
            <a:off x="2251144" y="4966437"/>
            <a:ext cx="137856" cy="5259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8" name="直接连接符 257">
            <a:extLst>
              <a:ext uri="{FF2B5EF4-FFF2-40B4-BE49-F238E27FC236}">
                <a16:creationId xmlns:a16="http://schemas.microsoft.com/office/drawing/2014/main" id="{7AB3AB0E-7B01-4564-9A6D-643846CAD4A8}"/>
              </a:ext>
            </a:extLst>
          </p:cNvPr>
          <p:cNvCxnSpPr>
            <a:cxnSpLocks/>
          </p:cNvCxnSpPr>
          <p:nvPr/>
        </p:nvCxnSpPr>
        <p:spPr>
          <a:xfrm flipV="1">
            <a:off x="1400153" y="4966846"/>
            <a:ext cx="858530" cy="2439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9" name="直接连接符 258">
            <a:extLst>
              <a:ext uri="{FF2B5EF4-FFF2-40B4-BE49-F238E27FC236}">
                <a16:creationId xmlns:a16="http://schemas.microsoft.com/office/drawing/2014/main" id="{ED5BC1A9-571D-4617-9D56-EE7F5CEED0CE}"/>
              </a:ext>
            </a:extLst>
          </p:cNvPr>
          <p:cNvCxnSpPr>
            <a:cxnSpLocks/>
          </p:cNvCxnSpPr>
          <p:nvPr/>
        </p:nvCxnSpPr>
        <p:spPr>
          <a:xfrm flipV="1">
            <a:off x="2230464" y="5486320"/>
            <a:ext cx="159934" cy="463667"/>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99F000D4-4FC9-4C32-AA12-42F811AE7C0C}"/>
              </a:ext>
            </a:extLst>
          </p:cNvPr>
          <p:cNvGrpSpPr/>
          <p:nvPr/>
        </p:nvGrpSpPr>
        <p:grpSpPr>
          <a:xfrm>
            <a:off x="2514691" y="3522556"/>
            <a:ext cx="3366449" cy="2699943"/>
            <a:chOff x="3227996" y="2257567"/>
            <a:chExt cx="3144143" cy="2521650"/>
          </a:xfrm>
        </p:grpSpPr>
        <p:sp>
          <p:nvSpPr>
            <p:cNvPr id="64" name="文本框 63">
              <a:extLst>
                <a:ext uri="{FF2B5EF4-FFF2-40B4-BE49-F238E27FC236}">
                  <a16:creationId xmlns:a16="http://schemas.microsoft.com/office/drawing/2014/main" id="{4BB02F17-5E7D-4E7B-8F32-BC76C5C441CC}"/>
                </a:ext>
              </a:extLst>
            </p:cNvPr>
            <p:cNvSpPr txBox="1"/>
            <p:nvPr/>
          </p:nvSpPr>
          <p:spPr>
            <a:xfrm>
              <a:off x="5807640" y="3380053"/>
              <a:ext cx="564499" cy="287453"/>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0.975</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65" name="文本框 64">
              <a:extLst>
                <a:ext uri="{FF2B5EF4-FFF2-40B4-BE49-F238E27FC236}">
                  <a16:creationId xmlns:a16="http://schemas.microsoft.com/office/drawing/2014/main" id="{62067836-3896-4392-940A-1996137730ED}"/>
                </a:ext>
              </a:extLst>
            </p:cNvPr>
            <p:cNvSpPr txBox="1"/>
            <p:nvPr/>
          </p:nvSpPr>
          <p:spPr>
            <a:xfrm>
              <a:off x="5342006" y="2398034"/>
              <a:ext cx="669930" cy="287453"/>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0.961</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66" name="文本框 65">
              <a:extLst>
                <a:ext uri="{FF2B5EF4-FFF2-40B4-BE49-F238E27FC236}">
                  <a16:creationId xmlns:a16="http://schemas.microsoft.com/office/drawing/2014/main" id="{FE6C50B1-12ED-4A9A-971D-E16CE6F9B9AF}"/>
                </a:ext>
              </a:extLst>
            </p:cNvPr>
            <p:cNvSpPr txBox="1"/>
            <p:nvPr/>
          </p:nvSpPr>
          <p:spPr>
            <a:xfrm>
              <a:off x="3227996" y="2992770"/>
              <a:ext cx="564499" cy="287453"/>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0.957</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67" name="文本框 66">
              <a:extLst>
                <a:ext uri="{FF2B5EF4-FFF2-40B4-BE49-F238E27FC236}">
                  <a16:creationId xmlns:a16="http://schemas.microsoft.com/office/drawing/2014/main" id="{F54AF2F0-7480-43E7-86E4-BCB9420519A2}"/>
                </a:ext>
              </a:extLst>
            </p:cNvPr>
            <p:cNvSpPr txBox="1"/>
            <p:nvPr/>
          </p:nvSpPr>
          <p:spPr>
            <a:xfrm>
              <a:off x="3236466" y="3890747"/>
              <a:ext cx="564499" cy="287453"/>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0.952</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68" name="文本框 67">
              <a:extLst>
                <a:ext uri="{FF2B5EF4-FFF2-40B4-BE49-F238E27FC236}">
                  <a16:creationId xmlns:a16="http://schemas.microsoft.com/office/drawing/2014/main" id="{D9E585E6-4715-4FCE-A850-35D877746922}"/>
                </a:ext>
              </a:extLst>
            </p:cNvPr>
            <p:cNvSpPr txBox="1"/>
            <p:nvPr/>
          </p:nvSpPr>
          <p:spPr>
            <a:xfrm>
              <a:off x="3863468" y="2257567"/>
              <a:ext cx="564499" cy="287453"/>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0.959</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69" name="文本框 68">
              <a:extLst>
                <a:ext uri="{FF2B5EF4-FFF2-40B4-BE49-F238E27FC236}">
                  <a16:creationId xmlns:a16="http://schemas.microsoft.com/office/drawing/2014/main" id="{23EE39DD-4AE9-4090-A204-0A9C0813D849}"/>
                </a:ext>
              </a:extLst>
            </p:cNvPr>
            <p:cNvSpPr txBox="1"/>
            <p:nvPr/>
          </p:nvSpPr>
          <p:spPr>
            <a:xfrm>
              <a:off x="3858433" y="4491764"/>
              <a:ext cx="564499" cy="287453"/>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0.948</a:t>
              </a:r>
              <a:endParaRPr lang="zh-CN" altLang="en-US" sz="1400" b="1" dirty="0">
                <a:solidFill>
                  <a:schemeClr val="accent2"/>
                </a:solidFill>
                <a:latin typeface="Calibri" panose="020F0502020204030204" pitchFamily="34" charset="0"/>
                <a:cs typeface="Calibri" panose="020F0502020204030204" pitchFamily="34" charset="0"/>
              </a:endParaRPr>
            </a:p>
          </p:txBody>
        </p:sp>
        <p:sp>
          <p:nvSpPr>
            <p:cNvPr id="70" name="文本框 69">
              <a:extLst>
                <a:ext uri="{FF2B5EF4-FFF2-40B4-BE49-F238E27FC236}">
                  <a16:creationId xmlns:a16="http://schemas.microsoft.com/office/drawing/2014/main" id="{D307D2CC-F0EF-4890-AB89-87994D28281C}"/>
                </a:ext>
              </a:extLst>
            </p:cNvPr>
            <p:cNvSpPr txBox="1"/>
            <p:nvPr/>
          </p:nvSpPr>
          <p:spPr>
            <a:xfrm>
              <a:off x="5396854" y="4305334"/>
              <a:ext cx="564499" cy="287453"/>
            </a:xfrm>
            <a:prstGeom prst="rect">
              <a:avLst/>
            </a:prstGeom>
            <a:noFill/>
          </p:spPr>
          <p:txBody>
            <a:bodyPr wrap="square" rtlCol="0">
              <a:spAutoFit/>
            </a:bodyPr>
            <a:lstStyle/>
            <a:p>
              <a:r>
                <a:rPr lang="en-US" altLang="zh-CN" sz="1400" b="1" dirty="0">
                  <a:solidFill>
                    <a:schemeClr val="accent2"/>
                  </a:solidFill>
                  <a:latin typeface="Calibri" panose="020F0502020204030204" pitchFamily="34" charset="0"/>
                  <a:cs typeface="Calibri" panose="020F0502020204030204" pitchFamily="34" charset="0"/>
                </a:rPr>
                <a:t>0.946</a:t>
              </a:r>
              <a:endParaRPr lang="zh-CN" altLang="en-US" sz="1400" b="1" dirty="0">
                <a:solidFill>
                  <a:schemeClr val="accent2"/>
                </a:solidFill>
                <a:latin typeface="Calibri" panose="020F0502020204030204" pitchFamily="34" charset="0"/>
                <a:cs typeface="Calibri" panose="020F0502020204030204" pitchFamily="34" charset="0"/>
              </a:endParaRPr>
            </a:p>
          </p:txBody>
        </p:sp>
        <p:grpSp>
          <p:nvGrpSpPr>
            <p:cNvPr id="8" name="组合 7">
              <a:extLst>
                <a:ext uri="{FF2B5EF4-FFF2-40B4-BE49-F238E27FC236}">
                  <a16:creationId xmlns:a16="http://schemas.microsoft.com/office/drawing/2014/main" id="{AF92FB46-0A99-4A96-A636-B42FF6AD6B84}"/>
                </a:ext>
              </a:extLst>
            </p:cNvPr>
            <p:cNvGrpSpPr/>
            <p:nvPr/>
          </p:nvGrpSpPr>
          <p:grpSpPr>
            <a:xfrm>
              <a:off x="3610941" y="2358017"/>
              <a:ext cx="2248735" cy="2271251"/>
              <a:chOff x="3687836" y="2330725"/>
              <a:chExt cx="2271651" cy="2294396"/>
            </a:xfrm>
          </p:grpSpPr>
          <p:sp>
            <p:nvSpPr>
              <p:cNvPr id="55" name="椭圆 54">
                <a:extLst>
                  <a:ext uri="{FF2B5EF4-FFF2-40B4-BE49-F238E27FC236}">
                    <a16:creationId xmlns:a16="http://schemas.microsoft.com/office/drawing/2014/main" id="{B19D9652-1A68-43C6-A6CE-0D1324B9FC6B}"/>
                  </a:ext>
                </a:extLst>
              </p:cNvPr>
              <p:cNvSpPr/>
              <p:nvPr/>
            </p:nvSpPr>
            <p:spPr>
              <a:xfrm>
                <a:off x="3687836" y="2330725"/>
                <a:ext cx="2271651" cy="2294396"/>
              </a:xfrm>
              <a:prstGeom prst="ellipse">
                <a:avLst/>
              </a:prstGeom>
              <a:gradFill flip="none" rotWithShape="1">
                <a:gsLst>
                  <a:gs pos="84000">
                    <a:schemeClr val="accent2">
                      <a:lumMod val="40000"/>
                      <a:lumOff val="60000"/>
                    </a:schemeClr>
                  </a:gs>
                  <a:gs pos="62000">
                    <a:schemeClr val="accent4">
                      <a:lumMod val="40000"/>
                      <a:lumOff val="60000"/>
                    </a:schemeClr>
                  </a:gs>
                  <a:gs pos="41000">
                    <a:schemeClr val="accent5">
                      <a:lumMod val="40000"/>
                      <a:lumOff val="60000"/>
                    </a:schemeClr>
                  </a:gs>
                  <a:gs pos="23000">
                    <a:schemeClr val="accent6">
                      <a:lumMod val="40000"/>
                      <a:lumOff val="60000"/>
                    </a:schemeClr>
                  </a:gs>
                  <a:gs pos="0">
                    <a:schemeClr val="accent6">
                      <a:lumMod val="60000"/>
                      <a:lumOff val="40000"/>
                    </a:schemeClr>
                  </a:gs>
                  <a:gs pos="100000">
                    <a:schemeClr val="accent2">
                      <a:lumMod val="20000"/>
                      <a:lumOff val="80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sp>
            <p:nvSpPr>
              <p:cNvPr id="56" name="椭圆 55">
                <a:extLst>
                  <a:ext uri="{FF2B5EF4-FFF2-40B4-BE49-F238E27FC236}">
                    <a16:creationId xmlns:a16="http://schemas.microsoft.com/office/drawing/2014/main" id="{3F2F6707-1DA0-4BBA-91D3-D6D2743FA1FB}"/>
                  </a:ext>
                </a:extLst>
              </p:cNvPr>
              <p:cNvSpPr/>
              <p:nvPr/>
            </p:nvSpPr>
            <p:spPr>
              <a:xfrm>
                <a:off x="4289901" y="2949175"/>
                <a:ext cx="1086642" cy="1069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E0455B7D-F7E3-4687-9D5F-2BC45D93B1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49932" y="2512671"/>
                <a:ext cx="511021" cy="456657"/>
              </a:xfrm>
              <a:prstGeom prst="rect">
                <a:avLst/>
              </a:prstGeom>
            </p:spPr>
          </p:pic>
          <p:pic>
            <p:nvPicPr>
              <p:cNvPr id="58" name="图片 57">
                <a:extLst>
                  <a:ext uri="{FF2B5EF4-FFF2-40B4-BE49-F238E27FC236}">
                    <a16:creationId xmlns:a16="http://schemas.microsoft.com/office/drawing/2014/main" id="{7D6E575A-AFBE-4A7F-BE6B-7543FE8BF35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26820" y="3665739"/>
                <a:ext cx="562138" cy="365149"/>
              </a:xfrm>
              <a:prstGeom prst="rect">
                <a:avLst/>
              </a:prstGeom>
            </p:spPr>
          </p:pic>
          <p:pic>
            <p:nvPicPr>
              <p:cNvPr id="59" name="图片 58">
                <a:extLst>
                  <a:ext uri="{FF2B5EF4-FFF2-40B4-BE49-F238E27FC236}">
                    <a16:creationId xmlns:a16="http://schemas.microsoft.com/office/drawing/2014/main" id="{1A84614E-277F-4D66-B97B-40F8AEE4F66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imgEffect>
                      </a14:imgLayer>
                    </a14:imgProps>
                  </a:ext>
                </a:extLst>
              </a:blip>
              <a:stretch>
                <a:fillRect/>
              </a:stretch>
            </p:blipFill>
            <p:spPr>
              <a:xfrm>
                <a:off x="4453452" y="3052056"/>
                <a:ext cx="846406" cy="898885"/>
              </a:xfrm>
              <a:prstGeom prst="rect">
                <a:avLst/>
              </a:prstGeom>
            </p:spPr>
          </p:pic>
          <p:pic>
            <p:nvPicPr>
              <p:cNvPr id="60" name="图片 59">
                <a:extLst>
                  <a:ext uri="{FF2B5EF4-FFF2-40B4-BE49-F238E27FC236}">
                    <a16:creationId xmlns:a16="http://schemas.microsoft.com/office/drawing/2014/main" id="{04A04EF1-F521-4676-AF8C-3D9AFA73134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44498" y="2509073"/>
                <a:ext cx="611277" cy="327695"/>
              </a:xfrm>
              <a:prstGeom prst="rect">
                <a:avLst/>
              </a:prstGeom>
            </p:spPr>
          </p:pic>
          <p:sp>
            <p:nvSpPr>
              <p:cNvPr id="62" name="椭圆 61">
                <a:extLst>
                  <a:ext uri="{FF2B5EF4-FFF2-40B4-BE49-F238E27FC236}">
                    <a16:creationId xmlns:a16="http://schemas.microsoft.com/office/drawing/2014/main" id="{1A78CC1F-CA55-43FB-9F6D-DAB4818620A0}"/>
                  </a:ext>
                </a:extLst>
              </p:cNvPr>
              <p:cNvSpPr/>
              <p:nvPr/>
            </p:nvSpPr>
            <p:spPr>
              <a:xfrm>
                <a:off x="5380621" y="3139910"/>
                <a:ext cx="564499" cy="551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Calibri" panose="020F0502020204030204" pitchFamily="34" charset="0"/>
                  <a:cs typeface="Calibri" panose="020F0502020204030204" pitchFamily="34" charset="0"/>
                </a:endParaRPr>
              </a:p>
            </p:txBody>
          </p:sp>
          <p:pic>
            <p:nvPicPr>
              <p:cNvPr id="63" name="图片 62">
                <a:extLst>
                  <a:ext uri="{FF2B5EF4-FFF2-40B4-BE49-F238E27FC236}">
                    <a16:creationId xmlns:a16="http://schemas.microsoft.com/office/drawing/2014/main" id="{04231DAC-9383-4601-B75A-F86B843E43D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63865" y="3165418"/>
                <a:ext cx="384258" cy="504697"/>
              </a:xfrm>
              <a:prstGeom prst="rect">
                <a:avLst/>
              </a:prstGeom>
            </p:spPr>
          </p:pic>
          <p:pic>
            <p:nvPicPr>
              <p:cNvPr id="71" name="图片 70">
                <a:extLst>
                  <a:ext uri="{FF2B5EF4-FFF2-40B4-BE49-F238E27FC236}">
                    <a16:creationId xmlns:a16="http://schemas.microsoft.com/office/drawing/2014/main" id="{894C6BDD-B73D-4D1E-94BE-7DCE22B49C30}"/>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3000" b="100000" l="0" r="100000"/>
                        </a14:imgEffect>
                      </a14:imgLayer>
                    </a14:imgProps>
                  </a:ext>
                  <a:ext uri="{28A0092B-C50C-407E-A947-70E740481C1C}">
                    <a14:useLocalDpi xmlns:a14="http://schemas.microsoft.com/office/drawing/2010/main" val="0"/>
                  </a:ext>
                </a:extLst>
              </a:blip>
              <a:stretch>
                <a:fillRect/>
              </a:stretch>
            </p:blipFill>
            <p:spPr>
              <a:xfrm>
                <a:off x="5116812" y="3848313"/>
                <a:ext cx="500436" cy="547923"/>
              </a:xfrm>
              <a:prstGeom prst="rect">
                <a:avLst/>
              </a:prstGeom>
            </p:spPr>
          </p:pic>
          <p:pic>
            <p:nvPicPr>
              <p:cNvPr id="72" name="图片 71">
                <a:extLst>
                  <a:ext uri="{FF2B5EF4-FFF2-40B4-BE49-F238E27FC236}">
                    <a16:creationId xmlns:a16="http://schemas.microsoft.com/office/drawing/2014/main" id="{A6278780-0252-4BFD-8E4C-B41CEDEDD648}"/>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761039" y="2894248"/>
                <a:ext cx="568240" cy="448910"/>
              </a:xfrm>
              <a:prstGeom prst="rect">
                <a:avLst/>
              </a:prstGeom>
            </p:spPr>
          </p:pic>
          <p:pic>
            <p:nvPicPr>
              <p:cNvPr id="73" name="图片 72">
                <a:extLst>
                  <a:ext uri="{FF2B5EF4-FFF2-40B4-BE49-F238E27FC236}">
                    <a16:creationId xmlns:a16="http://schemas.microsoft.com/office/drawing/2014/main" id="{9920E93C-94CB-4A51-A3AA-841F5650F387}"/>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0" b="97465" l="500" r="99000"/>
                        </a14:imgEffect>
                      </a14:imgLayer>
                    </a14:imgProps>
                  </a:ext>
                  <a:ext uri="{28A0092B-C50C-407E-A947-70E740481C1C}">
                    <a14:useLocalDpi xmlns:a14="http://schemas.microsoft.com/office/drawing/2010/main" val="0"/>
                  </a:ext>
                </a:extLst>
              </a:blip>
              <a:stretch>
                <a:fillRect/>
              </a:stretch>
            </p:blipFill>
            <p:spPr>
              <a:xfrm>
                <a:off x="4199735" y="4051043"/>
                <a:ext cx="809495" cy="478951"/>
              </a:xfrm>
              <a:prstGeom prst="rect">
                <a:avLst/>
              </a:prstGeom>
            </p:spPr>
          </p:pic>
        </p:grpSp>
      </p:grpSp>
      <p:sp>
        <p:nvSpPr>
          <p:cNvPr id="7" name="矩形 6"/>
          <p:cNvSpPr/>
          <p:nvPr/>
        </p:nvSpPr>
        <p:spPr>
          <a:xfrm>
            <a:off x="1127303" y="5972356"/>
            <a:ext cx="4001738" cy="523219"/>
          </a:xfrm>
          <a:prstGeom prst="rect">
            <a:avLst/>
          </a:prstGeom>
        </p:spPr>
        <p:txBody>
          <a:bodyPr wrap="none">
            <a:spAutoFit/>
          </a:bodyPr>
          <a:lstStyle/>
          <a:p>
            <a:r>
              <a:rPr lang="en-US" altLang="zh-CN" sz="2800" dirty="0">
                <a:latin typeface="Calibri" panose="020F0502020204030204" pitchFamily="34" charset="0"/>
                <a:ea typeface="微软雅黑" panose="020B0503020204020204" pitchFamily="34" charset="-122"/>
                <a:cs typeface="Calibri" panose="020F0502020204030204" pitchFamily="34" charset="0"/>
              </a:rPr>
              <a:t>Tiling and Shape matching</a:t>
            </a:r>
          </a:p>
        </p:txBody>
      </p:sp>
      <p:sp>
        <p:nvSpPr>
          <p:cNvPr id="82" name="圆角矩形 46">
            <a:extLst>
              <a:ext uri="{FF2B5EF4-FFF2-40B4-BE49-F238E27FC236}">
                <a16:creationId xmlns:a16="http://schemas.microsoft.com/office/drawing/2014/main" id="{EC13205E-1AD2-49B8-97B1-18899437DB0B}"/>
              </a:ext>
            </a:extLst>
          </p:cNvPr>
          <p:cNvSpPr/>
          <p:nvPr/>
        </p:nvSpPr>
        <p:spPr>
          <a:xfrm>
            <a:off x="192602" y="3512862"/>
            <a:ext cx="5794236" cy="2957795"/>
          </a:xfrm>
          <a:prstGeom prst="roundRect">
            <a:avLst/>
          </a:prstGeom>
          <a:noFill/>
          <a:ln w="57150">
            <a:solidFill>
              <a:srgbClr val="EE350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3" name="箭头: 右 143">
            <a:extLst>
              <a:ext uri="{FF2B5EF4-FFF2-40B4-BE49-F238E27FC236}">
                <a16:creationId xmlns:a16="http://schemas.microsoft.com/office/drawing/2014/main" id="{D9199958-42DB-405B-80A4-3E1B857D07A7}"/>
              </a:ext>
            </a:extLst>
          </p:cNvPr>
          <p:cNvSpPr/>
          <p:nvPr/>
        </p:nvSpPr>
        <p:spPr>
          <a:xfrm rot="18118176">
            <a:off x="3501938" y="3256344"/>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84" name="圆角矩形 46">
            <a:extLst>
              <a:ext uri="{FF2B5EF4-FFF2-40B4-BE49-F238E27FC236}">
                <a16:creationId xmlns:a16="http://schemas.microsoft.com/office/drawing/2014/main" id="{1B08C75C-95EE-4A09-BE20-6DDFCF363E01}"/>
              </a:ext>
            </a:extLst>
          </p:cNvPr>
          <p:cNvSpPr/>
          <p:nvPr/>
        </p:nvSpPr>
        <p:spPr>
          <a:xfrm>
            <a:off x="3770194" y="1010354"/>
            <a:ext cx="3833445" cy="2376219"/>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5" name="箭头: 右 143">
            <a:extLst>
              <a:ext uri="{FF2B5EF4-FFF2-40B4-BE49-F238E27FC236}">
                <a16:creationId xmlns:a16="http://schemas.microsoft.com/office/drawing/2014/main" id="{65153B1B-4FA4-4DC8-B416-1C54A133B8E8}"/>
              </a:ext>
            </a:extLst>
          </p:cNvPr>
          <p:cNvSpPr/>
          <p:nvPr/>
        </p:nvSpPr>
        <p:spPr>
          <a:xfrm rot="3500601">
            <a:off x="7487674" y="3305745"/>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pic>
        <p:nvPicPr>
          <p:cNvPr id="86" name="图片 85">
            <a:extLst>
              <a:ext uri="{FF2B5EF4-FFF2-40B4-BE49-F238E27FC236}">
                <a16:creationId xmlns:a16="http://schemas.microsoft.com/office/drawing/2014/main" id="{E3B7290B-8090-493F-9384-4426F08B20F0}"/>
              </a:ext>
            </a:extLst>
          </p:cNvPr>
          <p:cNvPicPr>
            <a:picLocks noChangeAspect="1"/>
          </p:cNvPicPr>
          <p:nvPr/>
        </p:nvPicPr>
        <p:blipFill rotWithShape="1">
          <a:blip r:embed="rId30"/>
          <a:srcRect l="1" r="3797" b="2211"/>
          <a:stretch/>
        </p:blipFill>
        <p:spPr>
          <a:xfrm>
            <a:off x="8388382" y="3623646"/>
            <a:ext cx="784802" cy="1163120"/>
          </a:xfrm>
          <a:prstGeom prst="rect">
            <a:avLst/>
          </a:prstGeom>
        </p:spPr>
      </p:pic>
      <p:pic>
        <p:nvPicPr>
          <p:cNvPr id="87" name="图片 86">
            <a:extLst>
              <a:ext uri="{FF2B5EF4-FFF2-40B4-BE49-F238E27FC236}">
                <a16:creationId xmlns:a16="http://schemas.microsoft.com/office/drawing/2014/main" id="{492DAEC8-20D8-492F-B696-51F71F1241F0}"/>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0" b="99073" l="0" r="100000"/>
                    </a14:imgEffect>
                  </a14:imgLayer>
                </a14:imgProps>
              </a:ext>
            </a:extLst>
          </a:blip>
          <a:stretch>
            <a:fillRect/>
          </a:stretch>
        </p:blipFill>
        <p:spPr>
          <a:xfrm>
            <a:off x="8873386" y="4155531"/>
            <a:ext cx="1122299" cy="1364902"/>
          </a:xfrm>
          <a:prstGeom prst="rect">
            <a:avLst/>
          </a:prstGeom>
        </p:spPr>
      </p:pic>
      <p:sp>
        <p:nvSpPr>
          <p:cNvPr id="88" name="圆角矩形 46">
            <a:extLst>
              <a:ext uri="{FF2B5EF4-FFF2-40B4-BE49-F238E27FC236}">
                <a16:creationId xmlns:a16="http://schemas.microsoft.com/office/drawing/2014/main" id="{6CD92881-7784-4B52-89A8-5CD52CDF9B84}"/>
              </a:ext>
            </a:extLst>
          </p:cNvPr>
          <p:cNvSpPr/>
          <p:nvPr/>
        </p:nvSpPr>
        <p:spPr>
          <a:xfrm>
            <a:off x="6287916" y="3517624"/>
            <a:ext cx="4572498" cy="2336543"/>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89" name="箭头: 右 143">
            <a:extLst>
              <a:ext uri="{FF2B5EF4-FFF2-40B4-BE49-F238E27FC236}">
                <a16:creationId xmlns:a16="http://schemas.microsoft.com/office/drawing/2014/main" id="{1BDA9ED8-C00D-425E-B571-DAD520673B9C}"/>
              </a:ext>
            </a:extLst>
          </p:cNvPr>
          <p:cNvSpPr/>
          <p:nvPr/>
        </p:nvSpPr>
        <p:spPr>
          <a:xfrm rot="18753584">
            <a:off x="8605463" y="3301700"/>
            <a:ext cx="388866" cy="125973"/>
          </a:xfrm>
          <a:prstGeom prst="rightArrow">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latin typeface="Calibri" panose="020F0502020204030204" pitchFamily="34" charset="0"/>
              <a:cs typeface="Calibri" panose="020F0502020204030204" pitchFamily="34" charset="0"/>
            </a:endParaRPr>
          </a:p>
        </p:txBody>
      </p:sp>
      <p:sp>
        <p:nvSpPr>
          <p:cNvPr id="90" name="圆角矩形 46">
            <a:extLst>
              <a:ext uri="{FF2B5EF4-FFF2-40B4-BE49-F238E27FC236}">
                <a16:creationId xmlns:a16="http://schemas.microsoft.com/office/drawing/2014/main" id="{5AE2570B-100D-4F19-B3ED-399A78E04956}"/>
              </a:ext>
            </a:extLst>
          </p:cNvPr>
          <p:cNvSpPr/>
          <p:nvPr/>
        </p:nvSpPr>
        <p:spPr>
          <a:xfrm>
            <a:off x="8847793" y="984494"/>
            <a:ext cx="2259711" cy="2415956"/>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Calibri" panose="020F0502020204030204" pitchFamily="34" charset="0"/>
              <a:cs typeface="Calibri" panose="020F0502020204030204" pitchFamily="34" charset="0"/>
            </a:endParaRPr>
          </a:p>
        </p:txBody>
      </p:sp>
      <p:sp>
        <p:nvSpPr>
          <p:cNvPr id="91" name="矩形 90">
            <a:extLst>
              <a:ext uri="{FF2B5EF4-FFF2-40B4-BE49-F238E27FC236}">
                <a16:creationId xmlns:a16="http://schemas.microsoft.com/office/drawing/2014/main" id="{D16B47F0-B309-4654-BAC2-355D16236D87}"/>
              </a:ext>
            </a:extLst>
          </p:cNvPr>
          <p:cNvSpPr/>
          <p:nvPr/>
        </p:nvSpPr>
        <p:spPr>
          <a:xfrm>
            <a:off x="9434535" y="2966590"/>
            <a:ext cx="1110047" cy="423449"/>
          </a:xfrm>
          <a:prstGeom prst="rect">
            <a:avLst/>
          </a:prstGeom>
        </p:spPr>
        <p:txBody>
          <a:bodyPr wrap="none">
            <a:spAutoFit/>
          </a:bodyPr>
          <a:lstStyle/>
          <a:p>
            <a:pPr>
              <a:lnSpc>
                <a:spcPct val="150000"/>
              </a:lnSpc>
            </a:pPr>
            <a:r>
              <a:rPr lang="en-US" altLang="zh-CN" sz="1600" dirty="0">
                <a:latin typeface="Calibri" panose="020F0502020204030204" pitchFamily="34" charset="0"/>
                <a:cs typeface="Calibri" panose="020F0502020204030204" pitchFamily="34" charset="0"/>
              </a:rPr>
              <a:t>Fabrication</a:t>
            </a:r>
          </a:p>
        </p:txBody>
      </p:sp>
      <p:sp>
        <p:nvSpPr>
          <p:cNvPr id="15" name="日期占位符 14">
            <a:extLst>
              <a:ext uri="{FF2B5EF4-FFF2-40B4-BE49-F238E27FC236}">
                <a16:creationId xmlns:a16="http://schemas.microsoft.com/office/drawing/2014/main" id="{E248EA0C-DC22-44EF-ADBA-9BAE2DD60B35}"/>
              </a:ext>
            </a:extLst>
          </p:cNvPr>
          <p:cNvSpPr>
            <a:spLocks noGrp="1"/>
          </p:cNvSpPr>
          <p:nvPr>
            <p:ph type="dt" sz="half" idx="10"/>
          </p:nvPr>
        </p:nvSpPr>
        <p:spPr>
          <a:xfrm>
            <a:off x="-2577" y="6533753"/>
            <a:ext cx="2743200" cy="365125"/>
          </a:xfrm>
        </p:spPr>
        <p:txBody>
          <a:bodyPr/>
          <a:lstStyle/>
          <a:p>
            <a:fld id="{86C283A6-D526-4F71-9B4E-253BCA432C95}" type="datetime1">
              <a:rPr lang="en-US" altLang="zh-CN" smtClean="0">
                <a:latin typeface="Calibri" panose="020F0502020204030204" pitchFamily="34" charset="0"/>
                <a:cs typeface="Calibri" panose="020F0502020204030204" pitchFamily="34" charset="0"/>
              </a:rPr>
              <a:t>7/19/2020</a:t>
            </a:fld>
            <a:endParaRPr lang="zh-CN" altLang="en-US" dirty="0">
              <a:latin typeface="Calibri" panose="020F0502020204030204" pitchFamily="34" charset="0"/>
              <a:cs typeface="Calibri" panose="020F0502020204030204" pitchFamily="34" charset="0"/>
            </a:endParaRPr>
          </a:p>
        </p:txBody>
      </p:sp>
      <p:sp>
        <p:nvSpPr>
          <p:cNvPr id="16" name="页脚占位符 15">
            <a:extLst>
              <a:ext uri="{FF2B5EF4-FFF2-40B4-BE49-F238E27FC236}">
                <a16:creationId xmlns:a16="http://schemas.microsoft.com/office/drawing/2014/main" id="{15F941AF-64C7-4CFF-A652-4418BB083AF9}"/>
              </a:ext>
            </a:extLst>
          </p:cNvPr>
          <p:cNvSpPr>
            <a:spLocks noGrp="1"/>
          </p:cNvSpPr>
          <p:nvPr>
            <p:ph type="ftr" sz="quarter" idx="11"/>
          </p:nvPr>
        </p:nvSpPr>
        <p:spPr>
          <a:xfrm>
            <a:off x="4086105" y="6533753"/>
            <a:ext cx="4114800" cy="365125"/>
          </a:xfrm>
        </p:spPr>
        <p:txBody>
          <a:bodyPr/>
          <a:lstStyle/>
          <a:p>
            <a:r>
              <a:rPr lang="en-US" altLang="zh-CN" dirty="0">
                <a:latin typeface="Calibri" panose="020F0502020204030204" pitchFamily="34" charset="0"/>
                <a:cs typeface="Calibri" panose="020F0502020204030204" pitchFamily="34" charset="0"/>
              </a:rPr>
              <a:t>SPM 2020</a:t>
            </a:r>
            <a:endParaRPr lang="zh-CN" altLang="en-US" dirty="0">
              <a:latin typeface="Calibri" panose="020F0502020204030204" pitchFamily="34" charset="0"/>
              <a:cs typeface="Calibri" panose="020F0502020204030204" pitchFamily="34" charset="0"/>
            </a:endParaRPr>
          </a:p>
        </p:txBody>
      </p:sp>
      <p:sp>
        <p:nvSpPr>
          <p:cNvPr id="17" name="灯片编号占位符 16">
            <a:extLst>
              <a:ext uri="{FF2B5EF4-FFF2-40B4-BE49-F238E27FC236}">
                <a16:creationId xmlns:a16="http://schemas.microsoft.com/office/drawing/2014/main" id="{2F27DF00-FAC5-46CA-B1BD-3BAB3BA3F327}"/>
              </a:ext>
            </a:extLst>
          </p:cNvPr>
          <p:cNvSpPr>
            <a:spLocks noGrp="1"/>
          </p:cNvSpPr>
          <p:nvPr>
            <p:ph type="sldNum" sz="quarter" idx="12"/>
          </p:nvPr>
        </p:nvSpPr>
        <p:spPr>
          <a:xfrm>
            <a:off x="9395601" y="6529225"/>
            <a:ext cx="2743200" cy="365125"/>
          </a:xfrm>
        </p:spPr>
        <p:txBody>
          <a:bodyPr/>
          <a:lstStyle/>
          <a:p>
            <a:fld id="{F2E44583-E8A5-4A97-A0C0-912E98806262}" type="slidenum">
              <a:rPr lang="zh-CN" altLang="en-US" smtClean="0">
                <a:latin typeface="Calibri" panose="020F0502020204030204" pitchFamily="34" charset="0"/>
                <a:cs typeface="Calibri" panose="020F0502020204030204" pitchFamily="34" charset="0"/>
              </a:rPr>
              <a:t>9</a:t>
            </a:fld>
            <a:endParaRPr lang="zh-CN" altLang="en-US" dirty="0">
              <a:latin typeface="Calibri" panose="020F0502020204030204" pitchFamily="34" charset="0"/>
              <a:cs typeface="Calibri" panose="020F0502020204030204" pitchFamily="34" charset="0"/>
            </a:endParaRPr>
          </a:p>
        </p:txBody>
      </p:sp>
      <p:sp>
        <p:nvSpPr>
          <p:cNvPr id="79" name="圆角矩形 46">
            <a:extLst>
              <a:ext uri="{FF2B5EF4-FFF2-40B4-BE49-F238E27FC236}">
                <a16:creationId xmlns:a16="http://schemas.microsoft.com/office/drawing/2014/main" id="{83D8A75F-1AF3-450B-A8D8-FBCF4DE92844}"/>
              </a:ext>
            </a:extLst>
          </p:cNvPr>
          <p:cNvSpPr/>
          <p:nvPr/>
        </p:nvSpPr>
        <p:spPr>
          <a:xfrm>
            <a:off x="901840" y="1018144"/>
            <a:ext cx="1537281" cy="2376219"/>
          </a:xfrm>
          <a:prstGeom prst="round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6">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0559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37474</TotalTime>
  <Words>3989</Words>
  <Application>Microsoft Office PowerPoint</Application>
  <PresentationFormat>宽屏</PresentationFormat>
  <Paragraphs>768</Paragraphs>
  <Slides>36</Slides>
  <Notes>35</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36</vt:i4>
      </vt:variant>
    </vt:vector>
  </HeadingPairs>
  <TitlesOfParts>
    <vt:vector size="50" baseType="lpstr">
      <vt:lpstr>Microsoft JhengHei</vt:lpstr>
      <vt:lpstr>等线</vt:lpstr>
      <vt:lpstr>等线 Light</vt:lpstr>
      <vt:lpstr>楷体</vt:lpstr>
      <vt:lpstr>宋体</vt:lpstr>
      <vt:lpstr>微软雅黑</vt:lpstr>
      <vt:lpstr>Arial</vt:lpstr>
      <vt:lpstr>Calibri</vt:lpstr>
      <vt:lpstr>Cambria</vt:lpstr>
      <vt:lpstr>Cambria Math</vt:lpstr>
      <vt:lpstr>Times New Roman</vt:lpstr>
      <vt:lpstr>Wingdings</vt:lpstr>
      <vt:lpstr>Office 主题​​</vt:lpstr>
      <vt:lpstr>Artwork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liuxk</dc:creator>
  <cp:lastModifiedBy>Linda</cp:lastModifiedBy>
  <cp:revision>717</cp:revision>
  <dcterms:created xsi:type="dcterms:W3CDTF">2019-04-07T12:15:05Z</dcterms:created>
  <dcterms:modified xsi:type="dcterms:W3CDTF">2020-07-19T03:34:36Z</dcterms:modified>
</cp:coreProperties>
</file>